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avi" ContentType="video/avi"/>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26"/>
  </p:notesMasterIdLst>
  <p:sldIdLst>
    <p:sldId id="264" r:id="rId2"/>
    <p:sldId id="271" r:id="rId3"/>
    <p:sldId id="269" r:id="rId4"/>
    <p:sldId id="270" r:id="rId5"/>
    <p:sldId id="299" r:id="rId6"/>
    <p:sldId id="300" r:id="rId7"/>
    <p:sldId id="283" r:id="rId8"/>
    <p:sldId id="286" r:id="rId9"/>
    <p:sldId id="277" r:id="rId10"/>
    <p:sldId id="292" r:id="rId11"/>
    <p:sldId id="278" r:id="rId12"/>
    <p:sldId id="293" r:id="rId13"/>
    <p:sldId id="279" r:id="rId14"/>
    <p:sldId id="298" r:id="rId15"/>
    <p:sldId id="274" r:id="rId16"/>
    <p:sldId id="311" r:id="rId17"/>
    <p:sldId id="282" r:id="rId18"/>
    <p:sldId id="309" r:id="rId19"/>
    <p:sldId id="272" r:id="rId20"/>
    <p:sldId id="310" r:id="rId21"/>
    <p:sldId id="305" r:id="rId22"/>
    <p:sldId id="303" r:id="rId23"/>
    <p:sldId id="308" r:id="rId24"/>
    <p:sldId id="267" r:id="rId25"/>
  </p:sldIdLst>
  <p:sldSz cx="9144000" cy="5143500" type="screen16x9"/>
  <p:notesSz cx="6858000" cy="9144000"/>
  <p:defaultTex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6830" autoAdjust="0"/>
  </p:normalViewPr>
  <p:slideViewPr>
    <p:cSldViewPr>
      <p:cViewPr>
        <p:scale>
          <a:sx n="80" d="100"/>
          <a:sy n="80" d="100"/>
        </p:scale>
        <p:origin x="-1410" y="-954"/>
      </p:cViewPr>
      <p:guideLst>
        <p:guide orient="horz" pos="162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commentAuthors" Target="commentAuthors.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ko-KR" altLang="en-US"/>
          </a:p>
        </p:txBody>
      </p:sp>
      <p:sp>
        <p:nvSpPr>
          <p:cNvPr id="3" name="날짜 개체 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A5D4C16-7203-4DA5-8C14-1EF6E5D8D8C5}" type="datetimeFigureOut">
              <a:rPr lang="ko-KR" altLang="en-US" smtClean="0"/>
              <a:t>2018-12-18</a:t>
            </a:fld>
            <a:endParaRPr lang="ko-KR" altLang="en-US"/>
          </a:p>
        </p:txBody>
      </p:sp>
      <p:sp>
        <p:nvSpPr>
          <p:cNvPr id="4" name="슬라이드 이미지 개체 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ko-KR" altLang="en-US"/>
          </a:p>
        </p:txBody>
      </p:sp>
      <p:sp>
        <p:nvSpPr>
          <p:cNvPr id="5" name="슬라이드 노트 개체 틀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6" name="바닥글 개체 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ko-KR" altLang="en-US"/>
          </a:p>
        </p:txBody>
      </p:sp>
      <p:sp>
        <p:nvSpPr>
          <p:cNvPr id="7" name="슬라이드 번호 개체 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C63137B-CB16-486C-8865-6264DD5F7790}" type="slidenum">
              <a:rPr lang="ko-KR" altLang="en-US" smtClean="0"/>
              <a:t>‹#›</a:t>
            </a:fld>
            <a:endParaRPr lang="ko-KR" altLang="en-US"/>
          </a:p>
        </p:txBody>
      </p:sp>
    </p:spTree>
    <p:extLst>
      <p:ext uri="{BB962C8B-B14F-4D97-AF65-F5344CB8AC3E}">
        <p14:creationId xmlns:p14="http://schemas.microsoft.com/office/powerpoint/2010/main" val="1460340433"/>
      </p:ext>
    </p:extLst>
  </p:cSld>
  <p:clrMap bg1="lt1" tx1="dk1" bg2="lt2" tx2="dk2" accent1="accent1" accent2="accent2" accent3="accent3" accent4="accent4" accent5="accent5" accent6="accent6" hlink="hlink" folHlink="folHlink"/>
  <p:notesStyle>
    <a:lvl1pPr marL="0" algn="l" defTabSz="914400" rtl="0" eaLnBrk="1" latinLnBrk="1" hangingPunct="1">
      <a:defRPr sz="1200" kern="1200">
        <a:solidFill>
          <a:schemeClr val="tx1"/>
        </a:solidFill>
        <a:latin typeface="+mn-lt"/>
        <a:ea typeface="+mn-ea"/>
        <a:cs typeface="+mn-cs"/>
      </a:defRPr>
    </a:lvl1pPr>
    <a:lvl2pPr marL="457200" algn="l" defTabSz="914400" rtl="0" eaLnBrk="1" latinLnBrk="1" hangingPunct="1">
      <a:defRPr sz="1200" kern="1200">
        <a:solidFill>
          <a:schemeClr val="tx1"/>
        </a:solidFill>
        <a:latin typeface="+mn-lt"/>
        <a:ea typeface="+mn-ea"/>
        <a:cs typeface="+mn-cs"/>
      </a:defRPr>
    </a:lvl2pPr>
    <a:lvl3pPr marL="914400" algn="l" defTabSz="914400" rtl="0" eaLnBrk="1" latinLnBrk="1" hangingPunct="1">
      <a:defRPr sz="1200" kern="1200">
        <a:solidFill>
          <a:schemeClr val="tx1"/>
        </a:solidFill>
        <a:latin typeface="+mn-lt"/>
        <a:ea typeface="+mn-ea"/>
        <a:cs typeface="+mn-cs"/>
      </a:defRPr>
    </a:lvl3pPr>
    <a:lvl4pPr marL="1371600" algn="l" defTabSz="914400" rtl="0" eaLnBrk="1" latinLnBrk="1" hangingPunct="1">
      <a:defRPr sz="1200" kern="1200">
        <a:solidFill>
          <a:schemeClr val="tx1"/>
        </a:solidFill>
        <a:latin typeface="+mn-lt"/>
        <a:ea typeface="+mn-ea"/>
        <a:cs typeface="+mn-cs"/>
      </a:defRPr>
    </a:lvl4pPr>
    <a:lvl5pPr marL="1828800" algn="l" defTabSz="914400" rtl="0" eaLnBrk="1" latinLnBrk="1" hangingPunct="1">
      <a:defRPr sz="1200" kern="1200">
        <a:solidFill>
          <a:schemeClr val="tx1"/>
        </a:solidFill>
        <a:latin typeface="+mn-lt"/>
        <a:ea typeface="+mn-ea"/>
        <a:cs typeface="+mn-cs"/>
      </a:defRPr>
    </a:lvl5pPr>
    <a:lvl6pPr marL="2286000" algn="l" defTabSz="914400" rtl="0" eaLnBrk="1" latinLnBrk="1" hangingPunct="1">
      <a:defRPr sz="1200" kern="1200">
        <a:solidFill>
          <a:schemeClr val="tx1"/>
        </a:solidFill>
        <a:latin typeface="+mn-lt"/>
        <a:ea typeface="+mn-ea"/>
        <a:cs typeface="+mn-cs"/>
      </a:defRPr>
    </a:lvl6pPr>
    <a:lvl7pPr marL="2743200" algn="l" defTabSz="914400" rtl="0" eaLnBrk="1" latinLnBrk="1" hangingPunct="1">
      <a:defRPr sz="1200" kern="1200">
        <a:solidFill>
          <a:schemeClr val="tx1"/>
        </a:solidFill>
        <a:latin typeface="+mn-lt"/>
        <a:ea typeface="+mn-ea"/>
        <a:cs typeface="+mn-cs"/>
      </a:defRPr>
    </a:lvl7pPr>
    <a:lvl8pPr marL="3200400" algn="l" defTabSz="914400" rtl="0" eaLnBrk="1" latinLnBrk="1" hangingPunct="1">
      <a:defRPr sz="1200" kern="1200">
        <a:solidFill>
          <a:schemeClr val="tx1"/>
        </a:solidFill>
        <a:latin typeface="+mn-lt"/>
        <a:ea typeface="+mn-ea"/>
        <a:cs typeface="+mn-cs"/>
      </a:defRPr>
    </a:lvl8pPr>
    <a:lvl9pPr marL="3657600" algn="l" defTabSz="914400" rtl="0" eaLnBrk="1" latinLnBrk="1"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EC63137B-CB16-486C-8865-6264DD5F7790}" type="slidenum">
              <a:rPr lang="ko-KR" altLang="en-US" smtClean="0">
                <a:solidFill>
                  <a:prstClr val="black"/>
                </a:solidFill>
              </a:rPr>
              <a:pPr/>
              <a:t>5</a:t>
            </a:fld>
            <a:endParaRPr lang="ko-KR" altLang="en-US">
              <a:solidFill>
                <a:prstClr val="black"/>
              </a:solidFill>
            </a:endParaRPr>
          </a:p>
        </p:txBody>
      </p:sp>
    </p:spTree>
    <p:extLst>
      <p:ext uri="{BB962C8B-B14F-4D97-AF65-F5344CB8AC3E}">
        <p14:creationId xmlns:p14="http://schemas.microsoft.com/office/powerpoint/2010/main" val="25707598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r>
              <a:rPr lang="en-US" altLang="ko-KR" dirty="0" smtClean="0"/>
              <a:t>KMA</a:t>
            </a:r>
            <a:r>
              <a:rPr lang="en-US" altLang="ko-KR" baseline="0" dirty="0" smtClean="0"/>
              <a:t> will operate 10 minute timeline with one full disk image, and five ELA (Extended Local Area) and five LA (local area). </a:t>
            </a:r>
          </a:p>
          <a:p>
            <a:r>
              <a:rPr lang="en-US" altLang="ko-KR" baseline="0" dirty="0" smtClean="0"/>
              <a:t>With the LA scene, KMA can observe the moving targets such as typhoon, and specific event like volcano eruption. </a:t>
            </a:r>
          </a:p>
          <a:p>
            <a:endParaRPr lang="en-US" altLang="ko-KR" baseline="0" dirty="0" smtClean="0"/>
          </a:p>
          <a:p>
            <a:r>
              <a:rPr lang="en-US" altLang="ko-KR" sz="1200" b="0" baseline="0" dirty="0" smtClean="0">
                <a:latin typeface="+mn-lt"/>
              </a:rPr>
              <a:t>For the target area observation, KMA will receive </a:t>
            </a:r>
            <a:r>
              <a:rPr lang="en-US" altLang="ko-KR" sz="1200" b="0" baseline="0" dirty="0" smtClean="0">
                <a:solidFill>
                  <a:srgbClr val="000099"/>
                </a:solidFill>
                <a:latin typeface="+mn-lt"/>
                <a:ea typeface="굴림" pitchFamily="50" charset="-127"/>
                <a:cs typeface="Arial" pitchFamily="34" charset="0"/>
              </a:rPr>
              <a:t>t</a:t>
            </a:r>
            <a:r>
              <a:rPr lang="en-US" altLang="ko-KR" sz="1200" b="0" dirty="0" smtClean="0">
                <a:solidFill>
                  <a:srgbClr val="000099"/>
                </a:solidFill>
                <a:latin typeface="+mn-lt"/>
                <a:ea typeface="굴림" pitchFamily="50" charset="-127"/>
                <a:cs typeface="Arial" pitchFamily="34" charset="0"/>
              </a:rPr>
              <a:t>he official request for specific</a:t>
            </a:r>
            <a:r>
              <a:rPr lang="en-US" altLang="ko-KR" sz="1200" b="0" baseline="0" dirty="0" smtClean="0">
                <a:solidFill>
                  <a:srgbClr val="000099"/>
                </a:solidFill>
                <a:latin typeface="+mn-lt"/>
                <a:ea typeface="굴림" pitchFamily="50" charset="-127"/>
                <a:cs typeface="Arial" pitchFamily="34" charset="0"/>
              </a:rPr>
              <a:t> </a:t>
            </a:r>
            <a:r>
              <a:rPr lang="en-US" altLang="ko-KR" sz="1200" b="0" dirty="0" smtClean="0">
                <a:solidFill>
                  <a:srgbClr val="000099"/>
                </a:solidFill>
                <a:latin typeface="+mn-lt"/>
                <a:ea typeface="굴림" pitchFamily="50" charset="-127"/>
                <a:cs typeface="Arial" pitchFamily="34" charset="0"/>
              </a:rPr>
              <a:t>area observations by global users </a:t>
            </a:r>
            <a:r>
              <a:rPr lang="en-US" altLang="ko-KR" sz="1200" b="0" dirty="0" smtClean="0">
                <a:latin typeface="+mn-lt"/>
                <a:ea typeface="굴림" pitchFamily="50" charset="-127"/>
                <a:cs typeface="Arial" pitchFamily="34" charset="0"/>
              </a:rPr>
              <a:t>over the Asian Pacific region (RA II and RA V).</a:t>
            </a:r>
            <a:r>
              <a:rPr lang="en-US" altLang="ko-KR" sz="1200" b="0" baseline="0" dirty="0" smtClean="0">
                <a:latin typeface="+mn-lt"/>
                <a:ea typeface="굴림" pitchFamily="50" charset="-127"/>
                <a:cs typeface="Arial" pitchFamily="34" charset="0"/>
              </a:rPr>
              <a:t> </a:t>
            </a:r>
          </a:p>
          <a:p>
            <a:pPr marL="800100" lvl="1" indent="-342900">
              <a:spcBef>
                <a:spcPts val="600"/>
              </a:spcBef>
              <a:buFont typeface="Wingdings" pitchFamily="2" charset="2"/>
              <a:buChar char="§"/>
            </a:pPr>
            <a:r>
              <a:rPr lang="en-US" altLang="ko-KR" sz="1200" dirty="0" smtClean="0">
                <a:latin typeface="+mn-lt"/>
                <a:ea typeface="굴림" pitchFamily="50" charset="-127"/>
                <a:cs typeface="Arial" pitchFamily="34" charset="0"/>
              </a:rPr>
              <a:t>Global users submit official request form defining specific measurement area via designated web page (or email)</a:t>
            </a:r>
          </a:p>
          <a:p>
            <a:pPr marL="800100" lvl="1" indent="-342900">
              <a:spcBef>
                <a:spcPts val="600"/>
              </a:spcBef>
              <a:buFont typeface="Wingdings" pitchFamily="2" charset="2"/>
              <a:buChar char="§"/>
            </a:pPr>
            <a:r>
              <a:rPr lang="en-US" altLang="ko-KR" sz="1200" dirty="0" smtClean="0">
                <a:latin typeface="+mn-lt"/>
                <a:ea typeface="굴림" pitchFamily="50" charset="-127"/>
                <a:cs typeface="Arial" pitchFamily="34" charset="0"/>
              </a:rPr>
              <a:t>Decision will be made before disseminating images via designated web page</a:t>
            </a:r>
          </a:p>
        </p:txBody>
      </p:sp>
      <p:sp>
        <p:nvSpPr>
          <p:cNvPr id="4" name="슬라이드 번호 개체 틀 3"/>
          <p:cNvSpPr>
            <a:spLocks noGrp="1"/>
          </p:cNvSpPr>
          <p:nvPr>
            <p:ph type="sldNum" sz="quarter" idx="10"/>
          </p:nvPr>
        </p:nvSpPr>
        <p:spPr/>
        <p:txBody>
          <a:bodyPr/>
          <a:lstStyle/>
          <a:p>
            <a:fld id="{EC63137B-CB16-486C-8865-6264DD5F7790}" type="slidenum">
              <a:rPr lang="ko-KR" altLang="en-US" smtClean="0"/>
              <a:t>6</a:t>
            </a:fld>
            <a:endParaRPr lang="ko-KR" altLang="en-US"/>
          </a:p>
        </p:txBody>
      </p:sp>
    </p:spTree>
    <p:extLst>
      <p:ext uri="{BB962C8B-B14F-4D97-AF65-F5344CB8AC3E}">
        <p14:creationId xmlns:p14="http://schemas.microsoft.com/office/powerpoint/2010/main" val="6657839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r>
              <a:rPr lang="en-US" altLang="ko-KR" dirty="0" smtClean="0"/>
              <a:t>This</a:t>
            </a:r>
            <a:r>
              <a:rPr lang="en-US" altLang="ko-KR" baseline="0" dirty="0" smtClean="0"/>
              <a:t> table shows 52 GK-2A/AMI geophysical products with many kinds of information such as scene/surface, cloud/rainfall, radiation/aerosol, and atmospheric condition and aviation. </a:t>
            </a:r>
          </a:p>
          <a:p>
            <a:r>
              <a:rPr lang="en-US" altLang="ko-KR" dirty="0" smtClean="0"/>
              <a:t>These products has been</a:t>
            </a:r>
            <a:r>
              <a:rPr lang="ko-KR" altLang="en-US" dirty="0" smtClean="0"/>
              <a:t> </a:t>
            </a:r>
            <a:r>
              <a:rPr lang="en-US" altLang="ko-KR" dirty="0" smtClean="0"/>
              <a:t>validated to evaluate the maturity and improve</a:t>
            </a:r>
            <a:r>
              <a:rPr lang="en-US" altLang="ko-KR" baseline="0" dirty="0" smtClean="0"/>
              <a:t> their algorithms.</a:t>
            </a:r>
            <a:endParaRPr lang="ko-KR" altLang="en-US" dirty="0"/>
          </a:p>
        </p:txBody>
      </p:sp>
      <p:sp>
        <p:nvSpPr>
          <p:cNvPr id="4" name="슬라이드 번호 개체 틀 3"/>
          <p:cNvSpPr>
            <a:spLocks noGrp="1"/>
          </p:cNvSpPr>
          <p:nvPr>
            <p:ph type="sldNum" sz="quarter" idx="10"/>
          </p:nvPr>
        </p:nvSpPr>
        <p:spPr/>
        <p:txBody>
          <a:bodyPr/>
          <a:lstStyle/>
          <a:p>
            <a:fld id="{EC63137B-CB16-486C-8865-6264DD5F7790}" type="slidenum">
              <a:rPr lang="ko-KR" altLang="en-US" smtClean="0"/>
              <a:t>7</a:t>
            </a:fld>
            <a:endParaRPr lang="ko-KR" altLang="en-US"/>
          </a:p>
        </p:txBody>
      </p:sp>
    </p:spTree>
    <p:extLst>
      <p:ext uri="{BB962C8B-B14F-4D97-AF65-F5344CB8AC3E}">
        <p14:creationId xmlns:p14="http://schemas.microsoft.com/office/powerpoint/2010/main" val="36650483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kumimoji="1" lang="ko-KR" altLang="en-US" dirty="0"/>
          </a:p>
        </p:txBody>
      </p:sp>
      <p:sp>
        <p:nvSpPr>
          <p:cNvPr id="4" name="슬라이드 번호 개체 틀 3"/>
          <p:cNvSpPr>
            <a:spLocks noGrp="1"/>
          </p:cNvSpPr>
          <p:nvPr>
            <p:ph type="sldNum" sz="quarter" idx="10"/>
          </p:nvPr>
        </p:nvSpPr>
        <p:spPr/>
        <p:txBody>
          <a:bodyPr/>
          <a:lstStyle/>
          <a:p>
            <a:fld id="{EC63137B-CB16-486C-8865-6264DD5F7790}" type="slidenum">
              <a:rPr lang="ko-KR" altLang="en-US" smtClean="0"/>
              <a:t>14</a:t>
            </a:fld>
            <a:endParaRPr lang="ko-KR" altLang="en-US"/>
          </a:p>
        </p:txBody>
      </p:sp>
    </p:spTree>
    <p:extLst>
      <p:ext uri="{BB962C8B-B14F-4D97-AF65-F5344CB8AC3E}">
        <p14:creationId xmlns:p14="http://schemas.microsoft.com/office/powerpoint/2010/main" val="17750665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pPr algn="just"/>
            <a:r>
              <a:rPr lang="en-US" altLang="ko-KR" sz="1200" b="0" dirty="0" smtClean="0">
                <a:latin typeface="Arial" panose="020B0604020202020204" pitchFamily="34" charset="0"/>
                <a:ea typeface="HY신명조" pitchFamily="18" charset="-127"/>
                <a:cs typeface="Arial" panose="020B0604020202020204" pitchFamily="34" charset="0"/>
              </a:rPr>
              <a:t>In parallel with the products</a:t>
            </a:r>
            <a:r>
              <a:rPr lang="en-US" altLang="ko-KR" sz="1200" b="0" baseline="0" dirty="0" smtClean="0">
                <a:latin typeface="Arial" panose="020B0604020202020204" pitchFamily="34" charset="0"/>
                <a:ea typeface="HY신명조" pitchFamily="18" charset="-127"/>
                <a:cs typeface="Arial" panose="020B0604020202020204" pitchFamily="34" charset="0"/>
              </a:rPr>
              <a:t> </a:t>
            </a:r>
            <a:r>
              <a:rPr lang="en-US" altLang="ko-KR" sz="1200" b="0" dirty="0" smtClean="0">
                <a:latin typeface="Arial" panose="020B0604020202020204" pitchFamily="34" charset="0"/>
                <a:ea typeface="HY신명조" pitchFamily="18" charset="-127"/>
                <a:cs typeface="Arial" panose="020B0604020202020204" pitchFamily="34" charset="0"/>
              </a:rPr>
              <a:t>retrieval</a:t>
            </a:r>
            <a:r>
              <a:rPr lang="en-US" altLang="ko-KR" sz="1200" b="0" baseline="0" dirty="0" smtClean="0">
                <a:latin typeface="Arial" panose="020B0604020202020204" pitchFamily="34" charset="0"/>
                <a:ea typeface="HY신명조" pitchFamily="18" charset="-127"/>
                <a:cs typeface="Arial" panose="020B0604020202020204" pitchFamily="34" charset="0"/>
              </a:rPr>
              <a:t> effort, KMA is developing “application techniques” for </a:t>
            </a:r>
            <a:r>
              <a:rPr lang="en-US" altLang="ko-KR" baseline="0" dirty="0" err="1" smtClean="0"/>
              <a:t>nowcasting</a:t>
            </a:r>
            <a:r>
              <a:rPr lang="en-US" altLang="ko-KR" baseline="0" dirty="0" smtClean="0"/>
              <a:t>, Typhoon and ocean analysis, hydrology and land surface analysis, and climate and environmental applications. </a:t>
            </a:r>
            <a:endParaRPr lang="en-US" altLang="ko-KR" dirty="0" smtClean="0"/>
          </a:p>
          <a:p>
            <a:pPr algn="just">
              <a:lnSpc>
                <a:spcPct val="160000"/>
              </a:lnSpc>
            </a:pPr>
            <a:endParaRPr lang="en-US" altLang="ko-KR" sz="200" b="0" baseline="0" dirty="0" smtClean="0">
              <a:latin typeface="Arial" panose="020B0604020202020204" pitchFamily="34" charset="0"/>
              <a:ea typeface="HY신명조" pitchFamily="18" charset="-127"/>
              <a:cs typeface="Arial" panose="020B0604020202020204" pitchFamily="34" charset="0"/>
            </a:endParaRPr>
          </a:p>
          <a:p>
            <a:pPr algn="just">
              <a:lnSpc>
                <a:spcPct val="160000"/>
              </a:lnSpc>
            </a:pPr>
            <a:r>
              <a:rPr lang="en-US" altLang="ko-KR" sz="1200" b="0" baseline="0" dirty="0" smtClean="0">
                <a:latin typeface="Arial" panose="020B0604020202020204" pitchFamily="34" charset="0"/>
                <a:ea typeface="HY신명조" pitchFamily="18" charset="-127"/>
                <a:cs typeface="Arial" panose="020B0604020202020204" pitchFamily="34" charset="0"/>
              </a:rPr>
              <a:t>To support satellite data users, this application project will make “user friendly information” based on GK-2A observation</a:t>
            </a:r>
            <a:r>
              <a:rPr lang="en-US" altLang="ko-KR" sz="1200" b="0" dirty="0" smtClean="0">
                <a:latin typeface="Arial" panose="020B0604020202020204" pitchFamily="34" charset="0"/>
                <a:ea typeface="HY신명조" pitchFamily="18" charset="-127"/>
                <a:cs typeface="Arial" panose="020B0604020202020204" pitchFamily="34" charset="0"/>
              </a:rPr>
              <a:t> and </a:t>
            </a:r>
            <a:r>
              <a:rPr lang="en-US" altLang="ko-KR" sz="1200" b="0" baseline="0" dirty="0" smtClean="0">
                <a:latin typeface="Arial" panose="020B0604020202020204" pitchFamily="34" charset="0"/>
                <a:ea typeface="HY신명조" pitchFamily="18" charset="-127"/>
                <a:cs typeface="Arial" panose="020B0604020202020204" pitchFamily="34" charset="0"/>
              </a:rPr>
              <a:t>level 2 products together with all available data, such as LEO satellite products, ground observations and NWP model data.</a:t>
            </a:r>
          </a:p>
          <a:p>
            <a:pPr algn="just"/>
            <a:endParaRPr lang="en-US" altLang="ko-KR" dirty="0" smtClean="0"/>
          </a:p>
          <a:p>
            <a:pPr algn="just"/>
            <a:r>
              <a:rPr lang="en-US" altLang="ko-KR" baseline="0" dirty="0" smtClean="0"/>
              <a:t>These results will be implemented on the “Meteorological Data Analysis system” with the analysis guidance for various satellite data users.</a:t>
            </a:r>
            <a:endParaRPr lang="ko-KR" altLang="en-US" dirty="0" smtClean="0"/>
          </a:p>
          <a:p>
            <a:endParaRPr lang="ko-KR" altLang="en-US" dirty="0"/>
          </a:p>
        </p:txBody>
      </p:sp>
      <p:sp>
        <p:nvSpPr>
          <p:cNvPr id="4" name="슬라이드 번호 개체 틀 3"/>
          <p:cNvSpPr>
            <a:spLocks noGrp="1"/>
          </p:cNvSpPr>
          <p:nvPr>
            <p:ph type="sldNum" sz="quarter" idx="10"/>
          </p:nvPr>
        </p:nvSpPr>
        <p:spPr/>
        <p:txBody>
          <a:bodyPr/>
          <a:lstStyle/>
          <a:p>
            <a:fld id="{EC63137B-CB16-486C-8865-6264DD5F7790}" type="slidenum">
              <a:rPr lang="ko-KR" altLang="en-US" smtClean="0"/>
              <a:t>15</a:t>
            </a:fld>
            <a:endParaRPr lang="ko-KR" altLang="en-US"/>
          </a:p>
        </p:txBody>
      </p:sp>
    </p:spTree>
    <p:extLst>
      <p:ext uri="{BB962C8B-B14F-4D97-AF65-F5344CB8AC3E}">
        <p14:creationId xmlns:p14="http://schemas.microsoft.com/office/powerpoint/2010/main" val="28543443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pPr marL="0" marR="0" indent="0" algn="l" defTabSz="914400" rtl="0" eaLnBrk="1" fontAlgn="auto" latinLnBrk="1" hangingPunct="1">
              <a:lnSpc>
                <a:spcPct val="100000"/>
              </a:lnSpc>
              <a:spcBef>
                <a:spcPts val="0"/>
              </a:spcBef>
              <a:spcAft>
                <a:spcPts val="0"/>
              </a:spcAft>
              <a:buClrTx/>
              <a:buSzTx/>
              <a:buFontTx/>
              <a:buNone/>
              <a:tabLst/>
              <a:defRPr/>
            </a:pPr>
            <a:r>
              <a:rPr lang="en-US" altLang="ko-KR" dirty="0" smtClean="0"/>
              <a:t>These are some examples</a:t>
            </a:r>
            <a:r>
              <a:rPr lang="en-US" altLang="ko-KR" baseline="0" dirty="0" smtClean="0"/>
              <a:t> of </a:t>
            </a:r>
            <a:r>
              <a:rPr lang="en-US" altLang="ko-KR" baseline="0" dirty="0" err="1" smtClean="0"/>
              <a:t>Nowcasting</a:t>
            </a:r>
            <a:r>
              <a:rPr lang="en-US" altLang="ko-KR" baseline="0" dirty="0" smtClean="0"/>
              <a:t> and Typhoon analysis we are developing. We are trying to develop or optimize the NWC-SAF RDT (Rapidly developing Thunderstorm) algorithm, so called K-RDT. Especially, K-RDT combine convective cloud initiation(CI) product and RDT algorithm technology. In the RDT image, red circle represents cells defined from original RDT. Orange circle represents  new cells detected from CI. RDT products can support heavy rainfall analysis, tracking and forecast. Using the observed image and simulated cloud image, we can analyze the phase error of NWP forecast. Also, we are trying to optimize Advanced </a:t>
            </a:r>
            <a:r>
              <a:rPr lang="en-US" altLang="ko-KR" baseline="0" dirty="0" err="1" smtClean="0"/>
              <a:t>Drorak</a:t>
            </a:r>
            <a:r>
              <a:rPr lang="en-US" altLang="ko-KR" baseline="0" dirty="0" smtClean="0"/>
              <a:t> Technique. Typhoon analysis technique estimates the percentile of tropical cyclone-induced rainfall and wind intensity compared to historical TCs. We will provide the guidance and analysis tools for estimating the intensity change of TC using thermodynamic and dynamic predictors, such as maximum potential intensity (MPI), intensification potential (POT), ocean heat content (OHC), and so on.</a:t>
            </a:r>
            <a:endParaRPr lang="ko-KR" altLang="en-US" dirty="0" smtClean="0"/>
          </a:p>
          <a:p>
            <a:endParaRPr lang="ko-KR" altLang="en-US" dirty="0"/>
          </a:p>
        </p:txBody>
      </p:sp>
      <p:sp>
        <p:nvSpPr>
          <p:cNvPr id="4" name="슬라이드 번호 개체 틀 3"/>
          <p:cNvSpPr>
            <a:spLocks noGrp="1"/>
          </p:cNvSpPr>
          <p:nvPr>
            <p:ph type="sldNum" sz="quarter" idx="10"/>
          </p:nvPr>
        </p:nvSpPr>
        <p:spPr/>
        <p:txBody>
          <a:bodyPr/>
          <a:lstStyle/>
          <a:p>
            <a:fld id="{EC63137B-CB16-486C-8865-6264DD5F7790}" type="slidenum">
              <a:rPr lang="ko-KR" altLang="en-US" smtClean="0"/>
              <a:t>16</a:t>
            </a:fld>
            <a:endParaRPr lang="ko-KR" altLang="en-US"/>
          </a:p>
        </p:txBody>
      </p:sp>
    </p:spTree>
    <p:extLst>
      <p:ext uri="{BB962C8B-B14F-4D97-AF65-F5344CB8AC3E}">
        <p14:creationId xmlns:p14="http://schemas.microsoft.com/office/powerpoint/2010/main" val="19175583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r>
              <a:rPr lang="en-US" altLang="ko-KR" sz="1200" kern="1200" dirty="0" smtClean="0">
                <a:solidFill>
                  <a:schemeClr val="tx1"/>
                </a:solidFill>
                <a:effectLst/>
                <a:latin typeface="+mn-lt"/>
                <a:ea typeface="+mn-ea"/>
                <a:cs typeface="+mn-cs"/>
              </a:rPr>
              <a:t>This slide 2 shows CI using rapid scan data (b, c) has a possibility of earlier detection of convective clouds than that using regular scan data(a, d).</a:t>
            </a:r>
            <a:endParaRPr lang="ko-KR" altLang="en-US" dirty="0"/>
          </a:p>
        </p:txBody>
      </p:sp>
      <p:sp>
        <p:nvSpPr>
          <p:cNvPr id="4" name="슬라이드 번호 개체 틀 3"/>
          <p:cNvSpPr>
            <a:spLocks noGrp="1"/>
          </p:cNvSpPr>
          <p:nvPr>
            <p:ph type="sldNum" sz="quarter" idx="10"/>
          </p:nvPr>
        </p:nvSpPr>
        <p:spPr/>
        <p:txBody>
          <a:bodyPr/>
          <a:lstStyle/>
          <a:p>
            <a:fld id="{EC63137B-CB16-486C-8865-6264DD5F7790}" type="slidenum">
              <a:rPr lang="ko-KR" altLang="en-US" smtClean="0"/>
              <a:t>17</a:t>
            </a:fld>
            <a:endParaRPr lang="ko-KR" altLang="en-US"/>
          </a:p>
        </p:txBody>
      </p:sp>
    </p:spTree>
    <p:extLst>
      <p:ext uri="{BB962C8B-B14F-4D97-AF65-F5344CB8AC3E}">
        <p14:creationId xmlns:p14="http://schemas.microsoft.com/office/powerpoint/2010/main" val="17170264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en-US" altLang="ko-KR" dirty="0" smtClean="0"/>
          </a:p>
        </p:txBody>
      </p:sp>
      <p:sp>
        <p:nvSpPr>
          <p:cNvPr id="4" name="슬라이드 번호 개체 틀 3"/>
          <p:cNvSpPr>
            <a:spLocks noGrp="1"/>
          </p:cNvSpPr>
          <p:nvPr>
            <p:ph type="sldNum" sz="quarter" idx="10"/>
          </p:nvPr>
        </p:nvSpPr>
        <p:spPr/>
        <p:txBody>
          <a:bodyPr/>
          <a:lstStyle/>
          <a:p>
            <a:fld id="{EC63137B-CB16-486C-8865-6264DD5F7790}" type="slidenum">
              <a:rPr lang="ko-KR" altLang="en-US" smtClean="0"/>
              <a:t>22</a:t>
            </a:fld>
            <a:endParaRPr lang="ko-KR" altLang="en-US"/>
          </a:p>
        </p:txBody>
      </p:sp>
    </p:spTree>
    <p:extLst>
      <p:ext uri="{BB962C8B-B14F-4D97-AF65-F5344CB8AC3E}">
        <p14:creationId xmlns:p14="http://schemas.microsoft.com/office/powerpoint/2010/main" val="181080927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제목 슬라이드">
    <p:spTree>
      <p:nvGrpSpPr>
        <p:cNvPr id="1" name=""/>
        <p:cNvGrpSpPr/>
        <p:nvPr/>
      </p:nvGrpSpPr>
      <p:grpSpPr>
        <a:xfrm>
          <a:off x="0" y="0"/>
          <a:ext cx="0" cy="0"/>
          <a:chOff x="0" y="0"/>
          <a:chExt cx="0" cy="0"/>
        </a:xfrm>
      </p:grpSpPr>
      <p:pic>
        <p:nvPicPr>
          <p:cNvPr id="1026" name="Picture 2" descr="C:\Users\USER\Desktop\2.JP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172" r="24273"/>
          <a:stretch/>
        </p:blipFill>
        <p:spPr bwMode="auto">
          <a:xfrm>
            <a:off x="1292530" y="-22807"/>
            <a:ext cx="7851471" cy="5186845"/>
          </a:xfrm>
          <a:prstGeom prst="rect">
            <a:avLst/>
          </a:prstGeom>
          <a:noFill/>
          <a:extLst>
            <a:ext uri="{909E8E84-426E-40DD-AFC4-6F175D3DCCD1}">
              <a14:hiddenFill xmlns:a14="http://schemas.microsoft.com/office/drawing/2010/main">
                <a:solidFill>
                  <a:srgbClr val="FFFFFF"/>
                </a:solidFill>
              </a14:hiddenFill>
            </a:ext>
          </a:extLst>
        </p:spPr>
      </p:pic>
      <p:sp>
        <p:nvSpPr>
          <p:cNvPr id="8" name="직사각형 7"/>
          <p:cNvSpPr/>
          <p:nvPr userDrawn="1"/>
        </p:nvSpPr>
        <p:spPr>
          <a:xfrm>
            <a:off x="3131840" y="2301720"/>
            <a:ext cx="6012160" cy="2862318"/>
          </a:xfrm>
          <a:prstGeom prst="rect">
            <a:avLst/>
          </a:prstGeom>
          <a:gradFill>
            <a:gsLst>
              <a:gs pos="49000">
                <a:srgbClr val="7030A0">
                  <a:alpha val="26000"/>
                </a:srgbClr>
              </a:gs>
              <a:gs pos="100000">
                <a:schemeClr val="tx2">
                  <a:alpha val="49000"/>
                </a:schemeClr>
              </a:gs>
              <a:gs pos="2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5" name="그룹 4"/>
          <p:cNvGrpSpPr/>
          <p:nvPr userDrawn="1"/>
        </p:nvGrpSpPr>
        <p:grpSpPr>
          <a:xfrm>
            <a:off x="1" y="-22807"/>
            <a:ext cx="5937111" cy="5186845"/>
            <a:chOff x="0" y="-30409"/>
            <a:chExt cx="5937111" cy="6915793"/>
          </a:xfrm>
        </p:grpSpPr>
        <p:sp>
          <p:nvSpPr>
            <p:cNvPr id="3" name="평행 사변형 2"/>
            <p:cNvSpPr/>
            <p:nvPr userDrawn="1"/>
          </p:nvSpPr>
          <p:spPr>
            <a:xfrm>
              <a:off x="1005071" y="-30409"/>
              <a:ext cx="4932040" cy="6915793"/>
            </a:xfrm>
            <a:prstGeom prst="parallelogram">
              <a:avLst>
                <a:gd name="adj" fmla="val 4715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4" name="직사각형 3"/>
            <p:cNvSpPr/>
            <p:nvPr userDrawn="1"/>
          </p:nvSpPr>
          <p:spPr>
            <a:xfrm>
              <a:off x="0" y="-30409"/>
              <a:ext cx="3419872" cy="691579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sp>
        <p:nvSpPr>
          <p:cNvPr id="2" name="제목 1"/>
          <p:cNvSpPr>
            <a:spLocks noGrp="1"/>
          </p:cNvSpPr>
          <p:nvPr userDrawn="1">
            <p:ph type="ctrTitle" hasCustomPrompt="1"/>
          </p:nvPr>
        </p:nvSpPr>
        <p:spPr>
          <a:xfrm>
            <a:off x="507412" y="1469447"/>
            <a:ext cx="4866752" cy="1188132"/>
          </a:xfrm>
        </p:spPr>
        <p:txBody>
          <a:bodyPr>
            <a:normAutofit/>
          </a:bodyPr>
          <a:lstStyle>
            <a:lvl1pPr algn="l">
              <a:defRPr lang="ko-KR" altLang="en-US" sz="4000" b="1" i="0" kern="1200" spc="0" baseline="0" dirty="0">
                <a:ln>
                  <a:solidFill>
                    <a:schemeClr val="accent1">
                      <a:shade val="50000"/>
                      <a:alpha val="0"/>
                    </a:schemeClr>
                  </a:solidFill>
                </a:ln>
                <a:solidFill>
                  <a:schemeClr val="tx2"/>
                </a:solidFill>
                <a:latin typeface="Arial" pitchFamily="34" charset="0"/>
                <a:ea typeface="맑은 고딕" panose="020B0503020000020004" pitchFamily="50" charset="-127"/>
                <a:cs typeface="Arial" pitchFamily="34" charset="0"/>
              </a:defRPr>
            </a:lvl1pPr>
          </a:lstStyle>
          <a:p>
            <a:r>
              <a:rPr lang="en-US" altLang="ko-KR" dirty="0" smtClean="0"/>
              <a:t>Title</a:t>
            </a:r>
            <a:endParaRPr lang="ko-KR" altLang="en-US" dirty="0"/>
          </a:p>
        </p:txBody>
      </p:sp>
      <p:sp>
        <p:nvSpPr>
          <p:cNvPr id="6" name="텍스트 개체 틀 5"/>
          <p:cNvSpPr>
            <a:spLocks noGrp="1"/>
          </p:cNvSpPr>
          <p:nvPr>
            <p:ph type="body" sz="quarter" idx="10" hasCustomPrompt="1"/>
          </p:nvPr>
        </p:nvSpPr>
        <p:spPr>
          <a:xfrm>
            <a:off x="575862" y="2718223"/>
            <a:ext cx="4860235" cy="324036"/>
          </a:xfrm>
        </p:spPr>
        <p:txBody>
          <a:bodyPr>
            <a:noAutofit/>
          </a:bodyPr>
          <a:lstStyle>
            <a:lvl1pPr marL="0" indent="0" algn="l">
              <a:buFontTx/>
              <a:buNone/>
              <a:defRPr lang="ko-KR" altLang="en-US" sz="2000" b="0" kern="1200" spc="0" baseline="0" dirty="0" smtClean="0">
                <a:ln>
                  <a:solidFill>
                    <a:schemeClr val="accent1">
                      <a:shade val="50000"/>
                      <a:alpha val="0"/>
                    </a:schemeClr>
                  </a:solidFill>
                </a:ln>
                <a:solidFill>
                  <a:schemeClr val="accent1"/>
                </a:solidFill>
                <a:latin typeface="Arial" pitchFamily="34" charset="0"/>
                <a:ea typeface="맑은 고딕" panose="020B0503020000020004" pitchFamily="50" charset="-127"/>
                <a:cs typeface="Arial" pitchFamily="34" charset="0"/>
              </a:defRPr>
            </a:lvl1pPr>
            <a:lvl2pPr marL="457200" indent="0">
              <a:buFontTx/>
              <a:buNone/>
              <a:defRPr lang="ko-KR" altLang="en-US" sz="2800" b="1" kern="1200" spc="-150" dirty="0" smtClean="0">
                <a:ln>
                  <a:solidFill>
                    <a:schemeClr val="accent1">
                      <a:shade val="50000"/>
                      <a:alpha val="0"/>
                    </a:schemeClr>
                  </a:solidFill>
                </a:ln>
                <a:solidFill>
                  <a:schemeClr val="bg1"/>
                </a:solidFill>
                <a:latin typeface="맑은 고딕" panose="020B0503020000020004" pitchFamily="50" charset="-127"/>
                <a:ea typeface="맑은 고딕" panose="020B0503020000020004" pitchFamily="50" charset="-127"/>
                <a:cs typeface="+mn-cs"/>
              </a:defRPr>
            </a:lvl2pPr>
            <a:lvl3pPr marL="914400" indent="0">
              <a:buFontTx/>
              <a:buNone/>
              <a:defRPr lang="ko-KR" altLang="en-US" sz="2800" b="1" kern="1200" spc="-150" dirty="0" smtClean="0">
                <a:ln>
                  <a:solidFill>
                    <a:schemeClr val="accent1">
                      <a:shade val="50000"/>
                      <a:alpha val="0"/>
                    </a:schemeClr>
                  </a:solidFill>
                </a:ln>
                <a:solidFill>
                  <a:schemeClr val="bg1"/>
                </a:solidFill>
                <a:latin typeface="맑은 고딕" panose="020B0503020000020004" pitchFamily="50" charset="-127"/>
                <a:ea typeface="맑은 고딕" panose="020B0503020000020004" pitchFamily="50" charset="-127"/>
                <a:cs typeface="+mn-cs"/>
              </a:defRPr>
            </a:lvl3pPr>
            <a:lvl4pPr marL="1371600" indent="0">
              <a:buFontTx/>
              <a:buNone/>
              <a:defRPr lang="ko-KR" altLang="en-US" sz="2800" b="1" kern="1200" spc="-150" dirty="0" smtClean="0">
                <a:ln>
                  <a:solidFill>
                    <a:schemeClr val="accent1">
                      <a:shade val="50000"/>
                      <a:alpha val="0"/>
                    </a:schemeClr>
                  </a:solidFill>
                </a:ln>
                <a:solidFill>
                  <a:schemeClr val="bg1"/>
                </a:solidFill>
                <a:latin typeface="맑은 고딕" panose="020B0503020000020004" pitchFamily="50" charset="-127"/>
                <a:ea typeface="맑은 고딕" panose="020B0503020000020004" pitchFamily="50" charset="-127"/>
                <a:cs typeface="+mn-cs"/>
              </a:defRPr>
            </a:lvl4pPr>
            <a:lvl5pPr marL="1828800" indent="0">
              <a:buFontTx/>
              <a:buNone/>
              <a:defRPr lang="ko-KR" altLang="en-US" sz="2800" b="1" kern="1200" spc="-150" dirty="0">
                <a:ln>
                  <a:solidFill>
                    <a:schemeClr val="accent1">
                      <a:shade val="50000"/>
                      <a:alpha val="0"/>
                    </a:schemeClr>
                  </a:solidFill>
                </a:ln>
                <a:solidFill>
                  <a:schemeClr val="bg1"/>
                </a:solidFill>
                <a:latin typeface="맑은 고딕" panose="020B0503020000020004" pitchFamily="50" charset="-127"/>
                <a:ea typeface="맑은 고딕" panose="020B0503020000020004" pitchFamily="50" charset="-127"/>
                <a:cs typeface="+mn-cs"/>
              </a:defRPr>
            </a:lvl5pPr>
          </a:lstStyle>
          <a:p>
            <a:pPr lvl="0"/>
            <a:r>
              <a:rPr lang="en-US" altLang="ko-KR" dirty="0" smtClean="0"/>
              <a:t>CONTENTS</a:t>
            </a:r>
            <a:endParaRPr lang="ko-KR" altLang="en-US" dirty="0" smtClean="0"/>
          </a:p>
        </p:txBody>
      </p:sp>
      <p:sp>
        <p:nvSpPr>
          <p:cNvPr id="18" name="텍스트 개체 틀 5"/>
          <p:cNvSpPr>
            <a:spLocks noGrp="1"/>
          </p:cNvSpPr>
          <p:nvPr>
            <p:ph type="body" sz="quarter" idx="11"/>
          </p:nvPr>
        </p:nvSpPr>
        <p:spPr>
          <a:xfrm>
            <a:off x="-1151905" y="7052888"/>
            <a:ext cx="10295906" cy="261443"/>
          </a:xfrm>
        </p:spPr>
        <p:txBody>
          <a:bodyPr>
            <a:noAutofit/>
          </a:bodyPr>
          <a:lstStyle>
            <a:lvl1pPr marL="0" indent="0" algn="ctr">
              <a:buFontTx/>
              <a:buNone/>
              <a:defRPr lang="ko-KR" altLang="en-US" sz="1800" b="1" kern="1200" spc="-150" dirty="0" smtClean="0">
                <a:ln>
                  <a:solidFill>
                    <a:schemeClr val="accent1">
                      <a:shade val="50000"/>
                      <a:alpha val="0"/>
                    </a:schemeClr>
                  </a:solidFill>
                </a:ln>
                <a:solidFill>
                  <a:schemeClr val="bg1"/>
                </a:solidFill>
                <a:latin typeface="맑은 고딕" panose="020B0503020000020004" pitchFamily="50" charset="-127"/>
                <a:ea typeface="맑은 고딕" panose="020B0503020000020004" pitchFamily="50" charset="-127"/>
                <a:cs typeface="+mn-cs"/>
              </a:defRPr>
            </a:lvl1pPr>
            <a:lvl2pPr marL="457200" indent="0">
              <a:buFontTx/>
              <a:buNone/>
              <a:defRPr lang="ko-KR" altLang="en-US" sz="2800" b="1" kern="1200" spc="-150" dirty="0" smtClean="0">
                <a:ln>
                  <a:solidFill>
                    <a:schemeClr val="accent1">
                      <a:shade val="50000"/>
                      <a:alpha val="0"/>
                    </a:schemeClr>
                  </a:solidFill>
                </a:ln>
                <a:solidFill>
                  <a:schemeClr val="bg1"/>
                </a:solidFill>
                <a:latin typeface="맑은 고딕" panose="020B0503020000020004" pitchFamily="50" charset="-127"/>
                <a:ea typeface="맑은 고딕" panose="020B0503020000020004" pitchFamily="50" charset="-127"/>
                <a:cs typeface="+mn-cs"/>
              </a:defRPr>
            </a:lvl2pPr>
            <a:lvl3pPr marL="914400" indent="0">
              <a:buFontTx/>
              <a:buNone/>
              <a:defRPr lang="ko-KR" altLang="en-US" sz="2800" b="1" kern="1200" spc="-150" dirty="0" smtClean="0">
                <a:ln>
                  <a:solidFill>
                    <a:schemeClr val="accent1">
                      <a:shade val="50000"/>
                      <a:alpha val="0"/>
                    </a:schemeClr>
                  </a:solidFill>
                </a:ln>
                <a:solidFill>
                  <a:schemeClr val="bg1"/>
                </a:solidFill>
                <a:latin typeface="맑은 고딕" panose="020B0503020000020004" pitchFamily="50" charset="-127"/>
                <a:ea typeface="맑은 고딕" panose="020B0503020000020004" pitchFamily="50" charset="-127"/>
                <a:cs typeface="+mn-cs"/>
              </a:defRPr>
            </a:lvl3pPr>
            <a:lvl4pPr marL="1371600" indent="0">
              <a:buFontTx/>
              <a:buNone/>
              <a:defRPr lang="ko-KR" altLang="en-US" sz="2800" b="1" kern="1200" spc="-150" dirty="0" smtClean="0">
                <a:ln>
                  <a:solidFill>
                    <a:schemeClr val="accent1">
                      <a:shade val="50000"/>
                      <a:alpha val="0"/>
                    </a:schemeClr>
                  </a:solidFill>
                </a:ln>
                <a:solidFill>
                  <a:schemeClr val="bg1"/>
                </a:solidFill>
                <a:latin typeface="맑은 고딕" panose="020B0503020000020004" pitchFamily="50" charset="-127"/>
                <a:ea typeface="맑은 고딕" panose="020B0503020000020004" pitchFamily="50" charset="-127"/>
                <a:cs typeface="+mn-cs"/>
              </a:defRPr>
            </a:lvl4pPr>
            <a:lvl5pPr marL="1828800" indent="0">
              <a:buFontTx/>
              <a:buNone/>
              <a:defRPr lang="ko-KR" altLang="en-US" sz="2800" b="1" kern="1200" spc="-150" dirty="0">
                <a:ln>
                  <a:solidFill>
                    <a:schemeClr val="accent1">
                      <a:shade val="50000"/>
                      <a:alpha val="0"/>
                    </a:schemeClr>
                  </a:solidFill>
                </a:ln>
                <a:solidFill>
                  <a:schemeClr val="bg1"/>
                </a:solidFill>
                <a:latin typeface="맑은 고딕" panose="020B0503020000020004" pitchFamily="50" charset="-127"/>
                <a:ea typeface="맑은 고딕" panose="020B0503020000020004" pitchFamily="50" charset="-127"/>
                <a:cs typeface="+mn-cs"/>
              </a:defRPr>
            </a:lvl5pPr>
          </a:lstStyle>
          <a:p>
            <a:pPr lvl="0"/>
            <a:r>
              <a:rPr lang="ko-KR" altLang="en-US" dirty="0" smtClean="0"/>
              <a:t>마스터 텍스트 스타일을 편집합니다</a:t>
            </a:r>
          </a:p>
        </p:txBody>
      </p:sp>
      <p:sp>
        <p:nvSpPr>
          <p:cNvPr id="7" name="평행 사변형 6"/>
          <p:cNvSpPr/>
          <p:nvPr userDrawn="1"/>
        </p:nvSpPr>
        <p:spPr>
          <a:xfrm>
            <a:off x="3426455" y="2802462"/>
            <a:ext cx="1584176" cy="2361576"/>
          </a:xfrm>
          <a:prstGeom prst="parallelogram">
            <a:avLst>
              <a:gd name="adj" fmla="val 64929"/>
            </a:avLst>
          </a:prstGeom>
          <a:solidFill>
            <a:schemeClr val="accent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1" name="평행 사변형 20"/>
          <p:cNvSpPr/>
          <p:nvPr userDrawn="1"/>
        </p:nvSpPr>
        <p:spPr>
          <a:xfrm>
            <a:off x="4642200" y="-22806"/>
            <a:ext cx="1152128" cy="1124564"/>
          </a:xfrm>
          <a:prstGeom prst="parallelogram">
            <a:avLst>
              <a:gd name="adj" fmla="val 45962"/>
            </a:avLst>
          </a:prstGeom>
          <a:solidFill>
            <a:schemeClr val="accent1">
              <a:lumMod val="60000"/>
              <a:lumOff val="40000"/>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2" name="평행 사변형 21"/>
          <p:cNvSpPr/>
          <p:nvPr userDrawn="1"/>
        </p:nvSpPr>
        <p:spPr>
          <a:xfrm>
            <a:off x="8028385" y="0"/>
            <a:ext cx="928857" cy="1685724"/>
          </a:xfrm>
          <a:prstGeom prst="parallelogram">
            <a:avLst>
              <a:gd name="adj" fmla="val 82283"/>
            </a:avLst>
          </a:prstGeom>
          <a:gradFill>
            <a:gsLst>
              <a:gs pos="0">
                <a:schemeClr val="accent1">
                  <a:tint val="66000"/>
                  <a:satMod val="160000"/>
                  <a:alpha val="67000"/>
                </a:schemeClr>
              </a:gs>
              <a:gs pos="100000">
                <a:schemeClr val="accent1">
                  <a:tint val="23500"/>
                  <a:satMod val="160000"/>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3" name="평행 사변형 22"/>
          <p:cNvSpPr/>
          <p:nvPr userDrawn="1"/>
        </p:nvSpPr>
        <p:spPr>
          <a:xfrm>
            <a:off x="4860032" y="469965"/>
            <a:ext cx="1152128" cy="1124564"/>
          </a:xfrm>
          <a:prstGeom prst="parallelogram">
            <a:avLst>
              <a:gd name="adj" fmla="val 45962"/>
            </a:avLst>
          </a:prstGeom>
          <a:solidFill>
            <a:schemeClr val="tx2">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5" name="평행 사변형 14"/>
          <p:cNvSpPr/>
          <p:nvPr userDrawn="1"/>
        </p:nvSpPr>
        <p:spPr>
          <a:xfrm>
            <a:off x="7380313" y="493613"/>
            <a:ext cx="928857" cy="1685724"/>
          </a:xfrm>
          <a:prstGeom prst="parallelogram">
            <a:avLst>
              <a:gd name="adj" fmla="val 82283"/>
            </a:avLst>
          </a:prstGeom>
          <a:gradFill>
            <a:gsLst>
              <a:gs pos="2083">
                <a:schemeClr val="accent1">
                  <a:tint val="66000"/>
                  <a:satMod val="160000"/>
                  <a:alpha val="0"/>
                </a:schemeClr>
              </a:gs>
              <a:gs pos="52000">
                <a:schemeClr val="accent1">
                  <a:tint val="66000"/>
                  <a:satMod val="160000"/>
                  <a:alpha val="36000"/>
                </a:schemeClr>
              </a:gs>
              <a:gs pos="100000">
                <a:schemeClr val="accent1">
                  <a:tint val="23500"/>
                  <a:satMod val="160000"/>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pic>
        <p:nvPicPr>
          <p:cNvPr id="2050" name="Picture 2" descr="C:\Users\USER\Desktop\새로고_국가기상위성센터NMSC.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34890" y="4740960"/>
            <a:ext cx="1296144" cy="36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7567303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사용자 지정 레이아웃">
    <p:spTree>
      <p:nvGrpSpPr>
        <p:cNvPr id="1" name=""/>
        <p:cNvGrpSpPr/>
        <p:nvPr/>
      </p:nvGrpSpPr>
      <p:grpSpPr>
        <a:xfrm>
          <a:off x="0" y="0"/>
          <a:ext cx="0" cy="0"/>
          <a:chOff x="0" y="0"/>
          <a:chExt cx="0" cy="0"/>
        </a:xfrm>
      </p:grpSpPr>
      <p:sp>
        <p:nvSpPr>
          <p:cNvPr id="6" name="文本框 5"/>
          <p:cNvSpPr txBox="1"/>
          <p:nvPr userDrawn="1"/>
        </p:nvSpPr>
        <p:spPr>
          <a:xfrm>
            <a:off x="0" y="1999450"/>
            <a:ext cx="9144000" cy="707886"/>
          </a:xfrm>
          <a:prstGeom prst="rect">
            <a:avLst/>
          </a:prstGeom>
          <a:noFill/>
        </p:spPr>
        <p:txBody>
          <a:bodyPr wrap="square" rtlCol="0">
            <a:spAutoFit/>
          </a:bodyPr>
          <a:lstStyle/>
          <a:p>
            <a:pPr algn="ctr"/>
            <a:r>
              <a:rPr lang="en-US" altLang="zh-CN" sz="4000" b="1" spc="-150" dirty="0">
                <a:ln>
                  <a:solidFill>
                    <a:schemeClr val="accent1">
                      <a:alpha val="0"/>
                    </a:schemeClr>
                  </a:solidFill>
                </a:ln>
                <a:solidFill>
                  <a:schemeClr val="tx1">
                    <a:lumMod val="75000"/>
                    <a:lumOff val="25000"/>
                  </a:schemeClr>
                </a:solidFill>
                <a:latin typeface="맑은 고딕" panose="020B0503020000020004" pitchFamily="50" charset="-127"/>
                <a:ea typeface="맑은 고딕" panose="020B0503020000020004" pitchFamily="50" charset="-127"/>
              </a:rPr>
              <a:t>C O N T </a:t>
            </a:r>
            <a:r>
              <a:rPr lang="en-US" altLang="zh-CN" sz="4000" b="1" spc="-150" dirty="0" smtClean="0">
                <a:ln>
                  <a:solidFill>
                    <a:schemeClr val="accent1">
                      <a:alpha val="0"/>
                    </a:schemeClr>
                  </a:solidFill>
                </a:ln>
                <a:solidFill>
                  <a:schemeClr val="tx1">
                    <a:lumMod val="75000"/>
                    <a:lumOff val="25000"/>
                  </a:schemeClr>
                </a:solidFill>
                <a:latin typeface="맑은 고딕" panose="020B0503020000020004" pitchFamily="50" charset="-127"/>
                <a:ea typeface="맑은 고딕" panose="020B0503020000020004" pitchFamily="50" charset="-127"/>
              </a:rPr>
              <a:t>E </a:t>
            </a:r>
            <a:r>
              <a:rPr lang="en-US" altLang="zh-CN" sz="4000" b="1" spc="-150" dirty="0">
                <a:ln>
                  <a:solidFill>
                    <a:schemeClr val="accent1">
                      <a:alpha val="0"/>
                    </a:schemeClr>
                  </a:solidFill>
                </a:ln>
                <a:solidFill>
                  <a:schemeClr val="tx1">
                    <a:lumMod val="75000"/>
                    <a:lumOff val="25000"/>
                  </a:schemeClr>
                </a:solidFill>
                <a:latin typeface="맑은 고딕" panose="020B0503020000020004" pitchFamily="50" charset="-127"/>
                <a:ea typeface="맑은 고딕" panose="020B0503020000020004" pitchFamily="50" charset="-127"/>
              </a:rPr>
              <a:t>N T S</a:t>
            </a:r>
            <a:endParaRPr lang="zh-CN" altLang="en-US" sz="4000" b="1" spc="-150" dirty="0">
              <a:ln>
                <a:solidFill>
                  <a:schemeClr val="accent1">
                    <a:alpha val="0"/>
                  </a:schemeClr>
                </a:solidFill>
              </a:ln>
              <a:solidFill>
                <a:schemeClr val="tx1">
                  <a:lumMod val="75000"/>
                  <a:lumOff val="25000"/>
                </a:schemeClr>
              </a:solidFill>
              <a:latin typeface="맑은 고딕" panose="020B0503020000020004" pitchFamily="50" charset="-127"/>
              <a:ea typeface="맑은 고딕" panose="020B0503020000020004" pitchFamily="50" charset="-127"/>
            </a:endParaRPr>
          </a:p>
        </p:txBody>
      </p:sp>
      <p:sp>
        <p:nvSpPr>
          <p:cNvPr id="7" name="텍스트 개체 틀 2"/>
          <p:cNvSpPr>
            <a:spLocks noGrp="1"/>
          </p:cNvSpPr>
          <p:nvPr>
            <p:ph type="body" idx="14" hasCustomPrompt="1"/>
          </p:nvPr>
        </p:nvSpPr>
        <p:spPr>
          <a:xfrm>
            <a:off x="899592" y="3183408"/>
            <a:ext cx="3240360" cy="198432"/>
          </a:xfrm>
        </p:spPr>
        <p:txBody>
          <a:bodyPr anchor="t">
            <a:noAutofit/>
          </a:bodyPr>
          <a:lstStyle>
            <a:lvl1pPr marL="0" indent="0" algn="l" defTabSz="914400" rtl="0" eaLnBrk="1" latinLnBrk="1" hangingPunct="1">
              <a:spcBef>
                <a:spcPct val="0"/>
              </a:spcBef>
              <a:buNone/>
              <a:defRPr lang="ko-KR" altLang="en-US" sz="1600" kern="1200" spc="0" baseline="0" dirty="0" smtClean="0">
                <a:ln>
                  <a:solidFill>
                    <a:schemeClr val="accent1">
                      <a:alpha val="0"/>
                    </a:schemeClr>
                  </a:solidFill>
                </a:ln>
                <a:solidFill>
                  <a:schemeClr val="tx1">
                    <a:lumMod val="75000"/>
                    <a:lumOff val="25000"/>
                  </a:schemeClr>
                </a:solidFill>
                <a:latin typeface="Arial" pitchFamily="34" charset="0"/>
                <a:ea typeface="맑은 고딕" panose="020B0503020000020004" pitchFamily="50" charset="-127"/>
                <a:cs typeface="Arial"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ltLang="ko-KR" dirty="0" smtClean="0"/>
              <a:t>Contents</a:t>
            </a:r>
            <a:endParaRPr lang="ko-KR" altLang="en-US" dirty="0" smtClean="0"/>
          </a:p>
        </p:txBody>
      </p:sp>
      <p:sp>
        <p:nvSpPr>
          <p:cNvPr id="8" name="제목 1"/>
          <p:cNvSpPr>
            <a:spLocks noGrp="1"/>
          </p:cNvSpPr>
          <p:nvPr>
            <p:ph type="title" hasCustomPrompt="1"/>
          </p:nvPr>
        </p:nvSpPr>
        <p:spPr>
          <a:xfrm>
            <a:off x="899592" y="2949792"/>
            <a:ext cx="3178696" cy="270030"/>
          </a:xfrm>
        </p:spPr>
        <p:txBody>
          <a:bodyPr>
            <a:noAutofit/>
          </a:bodyPr>
          <a:lstStyle>
            <a:lvl1pPr marL="0" algn="l" defTabSz="914400" rtl="0" eaLnBrk="1" latinLnBrk="1" hangingPunct="1">
              <a:defRPr lang="ko-KR" altLang="en-US" sz="2000" b="1" kern="1200" spc="0" baseline="0" dirty="0">
                <a:ln>
                  <a:solidFill>
                    <a:schemeClr val="accent1">
                      <a:alpha val="0"/>
                    </a:schemeClr>
                  </a:solidFill>
                </a:ln>
                <a:solidFill>
                  <a:schemeClr val="tx1">
                    <a:lumMod val="75000"/>
                    <a:lumOff val="25000"/>
                  </a:schemeClr>
                </a:solidFill>
                <a:latin typeface="Arial" pitchFamily="34" charset="0"/>
                <a:ea typeface="맑은 고딕" panose="020B0503020000020004" pitchFamily="50" charset="-127"/>
                <a:cs typeface="Arial" pitchFamily="34" charset="0"/>
              </a:defRPr>
            </a:lvl1pPr>
          </a:lstStyle>
          <a:p>
            <a:r>
              <a:rPr lang="en-US" altLang="ko-KR" dirty="0" smtClean="0"/>
              <a:t>Title</a:t>
            </a:r>
            <a:endParaRPr lang="ko-KR" altLang="en-US" dirty="0"/>
          </a:p>
        </p:txBody>
      </p:sp>
      <p:pic>
        <p:nvPicPr>
          <p:cNvPr id="9" name="Picture 2" descr="C:\Users\USER\Desktop\센터.JP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28071" b="5128"/>
          <a:stretch/>
        </p:blipFill>
        <p:spPr bwMode="auto">
          <a:xfrm>
            <a:off x="1" y="-3459"/>
            <a:ext cx="9144000" cy="2530364"/>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4"/>
          <p:cNvSpPr/>
          <p:nvPr userDrawn="1"/>
        </p:nvSpPr>
        <p:spPr>
          <a:xfrm>
            <a:off x="0" y="-3459"/>
            <a:ext cx="9144000" cy="2530364"/>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직사각형 2"/>
          <p:cNvSpPr/>
          <p:nvPr userDrawn="1"/>
        </p:nvSpPr>
        <p:spPr>
          <a:xfrm>
            <a:off x="467544" y="1999450"/>
            <a:ext cx="1709121" cy="523220"/>
          </a:xfrm>
          <a:prstGeom prst="rect">
            <a:avLst/>
          </a:prstGeom>
        </p:spPr>
        <p:txBody>
          <a:bodyPr wrap="none">
            <a:spAutoFit/>
          </a:bodyPr>
          <a:lstStyle/>
          <a:p>
            <a:pPr algn="ctr"/>
            <a:r>
              <a:rPr lang="en-US" altLang="ko-KR" sz="2800" b="1" baseline="0" dirty="0" smtClean="0">
                <a:solidFill>
                  <a:schemeClr val="bg1"/>
                </a:solidFill>
              </a:rPr>
              <a:t>Contents</a:t>
            </a:r>
            <a:endParaRPr lang="ko-KR" altLang="en-US" sz="2800" b="1" baseline="0" dirty="0">
              <a:solidFill>
                <a:schemeClr val="bg1"/>
              </a:solidFill>
            </a:endParaRPr>
          </a:p>
        </p:txBody>
      </p:sp>
    </p:spTree>
    <p:extLst>
      <p:ext uri="{BB962C8B-B14F-4D97-AF65-F5344CB8AC3E}">
        <p14:creationId xmlns:p14="http://schemas.microsoft.com/office/powerpoint/2010/main" val="1049614374"/>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사용자 지정 레이아웃">
    <p:spTree>
      <p:nvGrpSpPr>
        <p:cNvPr id="1" name=""/>
        <p:cNvGrpSpPr/>
        <p:nvPr/>
      </p:nvGrpSpPr>
      <p:grpSpPr>
        <a:xfrm>
          <a:off x="0" y="0"/>
          <a:ext cx="0" cy="0"/>
          <a:chOff x="0" y="0"/>
          <a:chExt cx="0" cy="0"/>
        </a:xfrm>
      </p:grpSpPr>
      <p:pic>
        <p:nvPicPr>
          <p:cNvPr id="3074" name="Picture 2" descr="C:\Users\USER\Desktop\소제목3.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 y="-1"/>
            <a:ext cx="9144001" cy="5143501"/>
          </a:xfrm>
          <a:prstGeom prst="rect">
            <a:avLst/>
          </a:prstGeom>
          <a:noFill/>
          <a:extLst>
            <a:ext uri="{909E8E84-426E-40DD-AFC4-6F175D3DCCD1}">
              <a14:hiddenFill xmlns:a14="http://schemas.microsoft.com/office/drawing/2010/main">
                <a:solidFill>
                  <a:srgbClr val="FFFFFF"/>
                </a:solidFill>
              </a14:hiddenFill>
            </a:ext>
          </a:extLst>
        </p:spPr>
      </p:pic>
      <p:sp>
        <p:nvSpPr>
          <p:cNvPr id="7" name="평행 사변형 6"/>
          <p:cNvSpPr/>
          <p:nvPr userDrawn="1"/>
        </p:nvSpPr>
        <p:spPr>
          <a:xfrm>
            <a:off x="323528" y="0"/>
            <a:ext cx="4824536" cy="4785997"/>
          </a:xfrm>
          <a:prstGeom prst="parallelogram">
            <a:avLst>
              <a:gd name="adj" fmla="val 23523"/>
            </a:avLst>
          </a:prstGeom>
          <a:gradFill>
            <a:gsLst>
              <a:gs pos="0">
                <a:schemeClr val="bg1"/>
              </a:gs>
              <a:gs pos="42000">
                <a:srgbClr val="FFFFFF"/>
              </a:gs>
              <a:gs pos="97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0" name="텍스트 개체 틀 33"/>
          <p:cNvSpPr>
            <a:spLocks noGrp="1"/>
          </p:cNvSpPr>
          <p:nvPr>
            <p:ph type="body" sz="quarter" idx="13" hasCustomPrompt="1"/>
          </p:nvPr>
        </p:nvSpPr>
        <p:spPr>
          <a:xfrm>
            <a:off x="1331640" y="681540"/>
            <a:ext cx="3456384" cy="648072"/>
          </a:xfrm>
        </p:spPr>
        <p:txBody>
          <a:bodyPr>
            <a:noAutofit/>
          </a:bodyPr>
          <a:lstStyle>
            <a:lvl1pPr marL="0" indent="0">
              <a:buFontTx/>
              <a:buNone/>
              <a:defRPr lang="ko-KR" altLang="en-US" sz="2800" b="1" kern="1200" spc="0" baseline="0" dirty="0" smtClean="0">
                <a:ln>
                  <a:solidFill>
                    <a:schemeClr val="accent1">
                      <a:alpha val="0"/>
                    </a:schemeClr>
                  </a:solidFill>
                </a:ln>
                <a:solidFill>
                  <a:schemeClr val="tx2"/>
                </a:solidFill>
                <a:latin typeface="Arial" pitchFamily="34" charset="0"/>
                <a:ea typeface="맑은 고딕" panose="020B0503020000020004" pitchFamily="50" charset="-127"/>
                <a:cs typeface="Arial" pitchFamily="34" charset="0"/>
              </a:defRPr>
            </a:lvl1pPr>
          </a:lstStyle>
          <a:p>
            <a:pPr lvl="0"/>
            <a:r>
              <a:rPr lang="en-US" altLang="ko-KR" dirty="0" smtClean="0"/>
              <a:t>Title</a:t>
            </a:r>
            <a:endParaRPr lang="ko-KR" altLang="en-US" dirty="0" smtClean="0"/>
          </a:p>
        </p:txBody>
      </p:sp>
    </p:spTree>
    <p:extLst>
      <p:ext uri="{BB962C8B-B14F-4D97-AF65-F5344CB8AC3E}">
        <p14:creationId xmlns:p14="http://schemas.microsoft.com/office/powerpoint/2010/main" val="281340745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제목 및 내용">
    <p:spTree>
      <p:nvGrpSpPr>
        <p:cNvPr id="1" name=""/>
        <p:cNvGrpSpPr/>
        <p:nvPr/>
      </p:nvGrpSpPr>
      <p:grpSpPr>
        <a:xfrm>
          <a:off x="0" y="0"/>
          <a:ext cx="0" cy="0"/>
          <a:chOff x="0" y="0"/>
          <a:chExt cx="0" cy="0"/>
        </a:xfrm>
      </p:grpSpPr>
      <p:sp>
        <p:nvSpPr>
          <p:cNvPr id="7" name="직사각형 6"/>
          <p:cNvSpPr/>
          <p:nvPr userDrawn="1"/>
        </p:nvSpPr>
        <p:spPr>
          <a:xfrm>
            <a:off x="116816" y="-1"/>
            <a:ext cx="8330613" cy="492163"/>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8" name="타원 7"/>
          <p:cNvSpPr/>
          <p:nvPr userDrawn="1"/>
        </p:nvSpPr>
        <p:spPr>
          <a:xfrm>
            <a:off x="8119414" y="-1"/>
            <a:ext cx="656031" cy="492023"/>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9" name="직사각형 8"/>
          <p:cNvSpPr/>
          <p:nvPr userDrawn="1"/>
        </p:nvSpPr>
        <p:spPr>
          <a:xfrm>
            <a:off x="2" y="-1"/>
            <a:ext cx="129091" cy="4921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5" name="矩形 84"/>
          <p:cNvSpPr/>
          <p:nvPr userDrawn="1"/>
        </p:nvSpPr>
        <p:spPr>
          <a:xfrm flipH="1">
            <a:off x="1" y="4947307"/>
            <a:ext cx="9143997" cy="216731"/>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5"/>
          <p:cNvSpPr/>
          <p:nvPr userDrawn="1"/>
        </p:nvSpPr>
        <p:spPr>
          <a:xfrm>
            <a:off x="8316417" y="4880801"/>
            <a:ext cx="829193" cy="76979"/>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86"/>
          <p:cNvSpPr/>
          <p:nvPr userDrawn="1"/>
        </p:nvSpPr>
        <p:spPr>
          <a:xfrm>
            <a:off x="8405280" y="4880800"/>
            <a:ext cx="740331" cy="283238"/>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제목 1"/>
          <p:cNvSpPr>
            <a:spLocks noGrp="1"/>
          </p:cNvSpPr>
          <p:nvPr>
            <p:ph type="title" hasCustomPrompt="1"/>
          </p:nvPr>
        </p:nvSpPr>
        <p:spPr>
          <a:xfrm>
            <a:off x="143481" y="0"/>
            <a:ext cx="7020807" cy="492022"/>
          </a:xfrm>
        </p:spPr>
        <p:txBody>
          <a:bodyPr>
            <a:normAutofit/>
          </a:bodyPr>
          <a:lstStyle>
            <a:lvl1pPr algn="l">
              <a:defRPr lang="ko-KR" altLang="en-US" sz="2800" b="1" kern="1200" spc="0" baseline="0" dirty="0">
                <a:ln>
                  <a:solidFill>
                    <a:schemeClr val="accent1">
                      <a:alpha val="0"/>
                    </a:schemeClr>
                  </a:solidFill>
                </a:ln>
                <a:solidFill>
                  <a:schemeClr val="bg1"/>
                </a:solidFill>
                <a:effectLst>
                  <a:outerShdw blurRad="38100" dist="38100" dir="2700000" algn="tl">
                    <a:srgbClr val="000000">
                      <a:alpha val="43137"/>
                    </a:srgbClr>
                  </a:outerShdw>
                </a:effectLst>
                <a:latin typeface="Arial" pitchFamily="34" charset="0"/>
                <a:ea typeface="맑은 고딕" panose="020B0503020000020004" pitchFamily="50" charset="-127"/>
                <a:cs typeface="Arial" pitchFamily="34" charset="0"/>
              </a:defRPr>
            </a:lvl1pPr>
          </a:lstStyle>
          <a:p>
            <a:r>
              <a:rPr lang="en-US" altLang="ko-KR" dirty="0" smtClean="0"/>
              <a:t>Title</a:t>
            </a:r>
            <a:endParaRPr lang="ko-KR" altLang="en-US" dirty="0"/>
          </a:p>
        </p:txBody>
      </p:sp>
      <p:sp>
        <p:nvSpPr>
          <p:cNvPr id="3" name="내용 개체 틀 2"/>
          <p:cNvSpPr>
            <a:spLocks noGrp="1"/>
          </p:cNvSpPr>
          <p:nvPr userDrawn="1">
            <p:ph idx="1" hasCustomPrompt="1"/>
          </p:nvPr>
        </p:nvSpPr>
        <p:spPr>
          <a:xfrm>
            <a:off x="323528" y="1059582"/>
            <a:ext cx="8229600" cy="3394472"/>
          </a:xfrm>
        </p:spPr>
        <p:txBody>
          <a:bodyPr>
            <a:normAutofit/>
          </a:bodyPr>
          <a:lstStyle>
            <a:lvl1pPr marL="114300" indent="-114300" algn="l" defTabSz="914400" rtl="0" eaLnBrk="1" latinLnBrk="0" hangingPunct="1">
              <a:lnSpc>
                <a:spcPct val="130000"/>
              </a:lnSpc>
              <a:spcAft>
                <a:spcPts val="200"/>
              </a:spcAft>
              <a:buBlip>
                <a:blip r:embed="rId2"/>
              </a:buBlip>
              <a:defRPr lang="ko-KR" altLang="en-US" sz="1600" kern="1200" spc="0" baseline="0" dirty="0" smtClean="0">
                <a:ln>
                  <a:solidFill>
                    <a:schemeClr val="accent1">
                      <a:alpha val="0"/>
                    </a:schemeClr>
                  </a:solidFill>
                </a:ln>
                <a:solidFill>
                  <a:schemeClr val="tx1">
                    <a:lumMod val="75000"/>
                    <a:lumOff val="25000"/>
                  </a:schemeClr>
                </a:solidFill>
                <a:latin typeface="Arial" pitchFamily="34" charset="0"/>
                <a:ea typeface="맑은 고딕" panose="020B0503020000020004" pitchFamily="50" charset="-127"/>
                <a:cs typeface="Arial" pitchFamily="34" charset="0"/>
              </a:defRPr>
            </a:lvl1pPr>
            <a:lvl2pPr>
              <a:defRPr lang="ko-KR" altLang="en-US" sz="1600" kern="1200" spc="-150" dirty="0" smtClean="0">
                <a:ln>
                  <a:solidFill>
                    <a:schemeClr val="accent1">
                      <a:alpha val="0"/>
                    </a:schemeClr>
                  </a:solidFill>
                </a:ln>
                <a:solidFill>
                  <a:schemeClr val="tx1">
                    <a:lumMod val="75000"/>
                    <a:lumOff val="25000"/>
                  </a:schemeClr>
                </a:solidFill>
                <a:latin typeface="맑은 고딕" panose="020B0503020000020004" pitchFamily="50" charset="-127"/>
                <a:ea typeface="맑은 고딕" panose="020B0503020000020004" pitchFamily="50" charset="-127"/>
                <a:cs typeface="+mn-cs"/>
              </a:defRPr>
            </a:lvl2pPr>
            <a:lvl3pPr>
              <a:defRPr lang="ko-KR" altLang="en-US" sz="1600" kern="1200" spc="-150" dirty="0" smtClean="0">
                <a:ln>
                  <a:solidFill>
                    <a:schemeClr val="accent1">
                      <a:alpha val="0"/>
                    </a:schemeClr>
                  </a:solidFill>
                </a:ln>
                <a:solidFill>
                  <a:schemeClr val="tx1">
                    <a:lumMod val="75000"/>
                    <a:lumOff val="25000"/>
                  </a:schemeClr>
                </a:solidFill>
                <a:latin typeface="맑은 고딕" panose="020B0503020000020004" pitchFamily="50" charset="-127"/>
                <a:ea typeface="맑은 고딕" panose="020B0503020000020004" pitchFamily="50" charset="-127"/>
                <a:cs typeface="+mn-cs"/>
              </a:defRPr>
            </a:lvl3pPr>
            <a:lvl4pPr>
              <a:defRPr lang="ko-KR" altLang="en-US" sz="1600" kern="1200" spc="-150" dirty="0" smtClean="0">
                <a:ln>
                  <a:solidFill>
                    <a:schemeClr val="accent1">
                      <a:alpha val="0"/>
                    </a:schemeClr>
                  </a:solidFill>
                </a:ln>
                <a:solidFill>
                  <a:schemeClr val="tx1">
                    <a:lumMod val="75000"/>
                    <a:lumOff val="25000"/>
                  </a:schemeClr>
                </a:solidFill>
                <a:latin typeface="맑은 고딕" panose="020B0503020000020004" pitchFamily="50" charset="-127"/>
                <a:ea typeface="맑은 고딕" panose="020B0503020000020004" pitchFamily="50" charset="-127"/>
                <a:cs typeface="+mn-cs"/>
              </a:defRPr>
            </a:lvl4pPr>
            <a:lvl5pPr>
              <a:defRPr lang="ko-KR" altLang="en-US" sz="1600" kern="1200" spc="-150" dirty="0">
                <a:ln>
                  <a:solidFill>
                    <a:schemeClr val="accent1">
                      <a:alpha val="0"/>
                    </a:schemeClr>
                  </a:solidFill>
                </a:ln>
                <a:solidFill>
                  <a:schemeClr val="tx1">
                    <a:lumMod val="75000"/>
                    <a:lumOff val="25000"/>
                  </a:schemeClr>
                </a:solidFill>
                <a:latin typeface="맑은 고딕" panose="020B0503020000020004" pitchFamily="50" charset="-127"/>
                <a:ea typeface="맑은 고딕" panose="020B0503020000020004" pitchFamily="50" charset="-127"/>
                <a:cs typeface="+mn-cs"/>
              </a:defRPr>
            </a:lvl5pPr>
          </a:lstStyle>
          <a:p>
            <a:pPr lvl="0"/>
            <a:r>
              <a:rPr lang="en-US" altLang="ko-KR" dirty="0" smtClean="0"/>
              <a:t>Contents</a:t>
            </a:r>
            <a:endParaRPr lang="ko-KR" altLang="en-US" dirty="0" smtClean="0"/>
          </a:p>
        </p:txBody>
      </p:sp>
      <p:sp>
        <p:nvSpPr>
          <p:cNvPr id="6" name="슬라이드 번호 개체 틀 5"/>
          <p:cNvSpPr>
            <a:spLocks noGrp="1"/>
          </p:cNvSpPr>
          <p:nvPr userDrawn="1">
            <p:ph type="sldNum" sz="quarter" idx="12"/>
          </p:nvPr>
        </p:nvSpPr>
        <p:spPr>
          <a:xfrm>
            <a:off x="8400224" y="4885497"/>
            <a:ext cx="745387" cy="273844"/>
          </a:xfrm>
        </p:spPr>
        <p:txBody>
          <a:bodyPr/>
          <a:lstStyle>
            <a:lvl1pPr marL="0" algn="ctr" defTabSz="914400" rtl="0" eaLnBrk="1" latinLnBrk="1" hangingPunct="1">
              <a:defRPr lang="ko-KR" altLang="en-US" sz="1200" b="1" kern="1200" smtClean="0">
                <a:solidFill>
                  <a:schemeClr val="bg1"/>
                </a:solidFill>
                <a:latin typeface="+mn-lt"/>
                <a:ea typeface="+mn-ea"/>
                <a:cs typeface="+mn-cs"/>
              </a:defRPr>
            </a:lvl1pPr>
          </a:lstStyle>
          <a:p>
            <a:fld id="{5555D124-8283-4C8F-A8D2-E075402C1099}" type="slidenum">
              <a:rPr lang="en-US" altLang="ko-KR" smtClean="0"/>
              <a:pPr/>
              <a:t>‹#›</a:t>
            </a:fld>
            <a:endParaRPr lang="en-US" dirty="0"/>
          </a:p>
        </p:txBody>
      </p:sp>
      <p:sp>
        <p:nvSpPr>
          <p:cNvPr id="34" name="텍스트 개체 틀 33"/>
          <p:cNvSpPr>
            <a:spLocks noGrp="1"/>
          </p:cNvSpPr>
          <p:nvPr>
            <p:ph type="body" sz="quarter" idx="13" hasCustomPrompt="1"/>
          </p:nvPr>
        </p:nvSpPr>
        <p:spPr>
          <a:xfrm>
            <a:off x="323528" y="789552"/>
            <a:ext cx="3813808" cy="270533"/>
          </a:xfrm>
        </p:spPr>
        <p:txBody>
          <a:bodyPr>
            <a:normAutofit/>
          </a:bodyPr>
          <a:lstStyle>
            <a:lvl1pPr marL="0" indent="0">
              <a:buFontTx/>
              <a:buNone/>
              <a:defRPr lang="ko-KR" altLang="en-US" sz="1800" b="1" kern="1200" spc="0" baseline="0" dirty="0" smtClean="0">
                <a:ln>
                  <a:solidFill>
                    <a:schemeClr val="accent1">
                      <a:alpha val="0"/>
                    </a:schemeClr>
                  </a:solidFill>
                </a:ln>
                <a:solidFill>
                  <a:schemeClr val="accent1"/>
                </a:solidFill>
                <a:latin typeface="Arial" pitchFamily="34" charset="0"/>
                <a:ea typeface="맑은 고딕" panose="020B0503020000020004" pitchFamily="50" charset="-127"/>
                <a:cs typeface="Arial" pitchFamily="34" charset="0"/>
              </a:defRPr>
            </a:lvl1pPr>
          </a:lstStyle>
          <a:p>
            <a:pPr lvl="0"/>
            <a:r>
              <a:rPr lang="en-US" altLang="ko-KR" dirty="0" smtClean="0"/>
              <a:t>Contents</a:t>
            </a:r>
            <a:endParaRPr lang="ko-KR" altLang="en-US" dirty="0" smtClean="0"/>
          </a:p>
        </p:txBody>
      </p:sp>
      <p:pic>
        <p:nvPicPr>
          <p:cNvPr id="1026" name="Picture 2" descr="C:\Users\USER\Desktop\새로고_국가기상위성센터영문_화이트.png"/>
          <p:cNvPicPr>
            <a:picLocks noChangeAspect="1" noChangeArrowheads="1"/>
          </p:cNvPicPr>
          <p:nvPr userDrawn="1"/>
        </p:nvPicPr>
        <p:blipFill rotWithShape="1">
          <a:blip r:embed="rId3" cstate="print">
            <a:extLst>
              <a:ext uri="{28A0092B-C50C-407E-A947-70E740481C1C}">
                <a14:useLocalDpi xmlns:a14="http://schemas.microsoft.com/office/drawing/2010/main" val="0"/>
              </a:ext>
            </a:extLst>
          </a:blip>
          <a:srcRect l="-467" t="-18948" r="-1"/>
          <a:stretch/>
        </p:blipFill>
        <p:spPr bwMode="auto">
          <a:xfrm>
            <a:off x="3453049" y="4919290"/>
            <a:ext cx="2237901" cy="2024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81245284"/>
      </p:ext>
    </p:extLst>
  </p:cSld>
  <p:clrMapOvr>
    <a:masterClrMapping/>
  </p:clrMapOvr>
  <p:timing>
    <p:tnLst>
      <p:par>
        <p:cTn id="1" dur="indefinite" restart="never" nodeType="tmRoot"/>
      </p:par>
    </p:tnLst>
  </p:timing>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2_제목 및 내용">
    <p:spTree>
      <p:nvGrpSpPr>
        <p:cNvPr id="1" name=""/>
        <p:cNvGrpSpPr/>
        <p:nvPr/>
      </p:nvGrpSpPr>
      <p:grpSpPr>
        <a:xfrm>
          <a:off x="0" y="0"/>
          <a:ext cx="0" cy="0"/>
          <a:chOff x="0" y="0"/>
          <a:chExt cx="0" cy="0"/>
        </a:xfrm>
      </p:grpSpPr>
      <p:sp>
        <p:nvSpPr>
          <p:cNvPr id="7" name="직사각형 6"/>
          <p:cNvSpPr/>
          <p:nvPr userDrawn="1"/>
        </p:nvSpPr>
        <p:spPr>
          <a:xfrm>
            <a:off x="116816" y="-1"/>
            <a:ext cx="8330613" cy="492163"/>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8" name="타원 7"/>
          <p:cNvSpPr/>
          <p:nvPr userDrawn="1"/>
        </p:nvSpPr>
        <p:spPr>
          <a:xfrm>
            <a:off x="8119414" y="-1"/>
            <a:ext cx="656031" cy="492023"/>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9" name="직사각형 8"/>
          <p:cNvSpPr/>
          <p:nvPr userDrawn="1"/>
        </p:nvSpPr>
        <p:spPr>
          <a:xfrm>
            <a:off x="2" y="-1"/>
            <a:ext cx="129091" cy="4921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5" name="矩形 84"/>
          <p:cNvSpPr/>
          <p:nvPr userDrawn="1"/>
        </p:nvSpPr>
        <p:spPr>
          <a:xfrm flipH="1">
            <a:off x="1" y="4947307"/>
            <a:ext cx="9143997" cy="216731"/>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5"/>
          <p:cNvSpPr/>
          <p:nvPr userDrawn="1"/>
        </p:nvSpPr>
        <p:spPr>
          <a:xfrm>
            <a:off x="8316417" y="4880801"/>
            <a:ext cx="829193" cy="76979"/>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86"/>
          <p:cNvSpPr/>
          <p:nvPr userDrawn="1"/>
        </p:nvSpPr>
        <p:spPr>
          <a:xfrm>
            <a:off x="8405280" y="4880800"/>
            <a:ext cx="740331" cy="283238"/>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제목 1"/>
          <p:cNvSpPr>
            <a:spLocks noGrp="1"/>
          </p:cNvSpPr>
          <p:nvPr>
            <p:ph type="title" hasCustomPrompt="1"/>
          </p:nvPr>
        </p:nvSpPr>
        <p:spPr>
          <a:xfrm>
            <a:off x="143481" y="0"/>
            <a:ext cx="7020807" cy="492022"/>
          </a:xfrm>
        </p:spPr>
        <p:txBody>
          <a:bodyPr>
            <a:normAutofit/>
          </a:bodyPr>
          <a:lstStyle>
            <a:lvl1pPr algn="l">
              <a:defRPr lang="ko-KR" altLang="en-US" sz="2800" b="1" kern="1200" spc="0" baseline="0" dirty="0">
                <a:ln>
                  <a:solidFill>
                    <a:schemeClr val="accent1">
                      <a:alpha val="0"/>
                    </a:schemeClr>
                  </a:solidFill>
                </a:ln>
                <a:solidFill>
                  <a:schemeClr val="bg1"/>
                </a:solidFill>
                <a:effectLst>
                  <a:outerShdw blurRad="38100" dist="38100" dir="2700000" algn="tl">
                    <a:srgbClr val="000000">
                      <a:alpha val="43137"/>
                    </a:srgbClr>
                  </a:outerShdw>
                </a:effectLst>
                <a:latin typeface="Arial" pitchFamily="34" charset="0"/>
                <a:ea typeface="맑은 고딕" panose="020B0503020000020004" pitchFamily="50" charset="-127"/>
                <a:cs typeface="Arial" pitchFamily="34" charset="0"/>
              </a:defRPr>
            </a:lvl1pPr>
          </a:lstStyle>
          <a:p>
            <a:r>
              <a:rPr lang="en-US" altLang="ko-KR" dirty="0" smtClean="0"/>
              <a:t>Title</a:t>
            </a:r>
            <a:endParaRPr lang="ko-KR" altLang="en-US" dirty="0"/>
          </a:p>
        </p:txBody>
      </p:sp>
      <p:sp>
        <p:nvSpPr>
          <p:cNvPr id="3" name="내용 개체 틀 2"/>
          <p:cNvSpPr>
            <a:spLocks noGrp="1"/>
          </p:cNvSpPr>
          <p:nvPr userDrawn="1">
            <p:ph idx="1" hasCustomPrompt="1"/>
          </p:nvPr>
        </p:nvSpPr>
        <p:spPr>
          <a:xfrm>
            <a:off x="323528" y="1059582"/>
            <a:ext cx="8229600" cy="3394472"/>
          </a:xfrm>
        </p:spPr>
        <p:txBody>
          <a:bodyPr>
            <a:normAutofit/>
          </a:bodyPr>
          <a:lstStyle>
            <a:lvl1pPr marL="114300" indent="-114300" algn="l" defTabSz="914400" rtl="0" eaLnBrk="1" latinLnBrk="0" hangingPunct="1">
              <a:lnSpc>
                <a:spcPct val="130000"/>
              </a:lnSpc>
              <a:spcAft>
                <a:spcPts val="200"/>
              </a:spcAft>
              <a:buBlip>
                <a:blip r:embed="rId2"/>
              </a:buBlip>
              <a:defRPr lang="ko-KR" altLang="en-US" sz="1600" kern="1200" spc="0" baseline="0" dirty="0" smtClean="0">
                <a:ln>
                  <a:solidFill>
                    <a:schemeClr val="accent1">
                      <a:alpha val="0"/>
                    </a:schemeClr>
                  </a:solidFill>
                </a:ln>
                <a:solidFill>
                  <a:schemeClr val="tx1">
                    <a:lumMod val="75000"/>
                    <a:lumOff val="25000"/>
                  </a:schemeClr>
                </a:solidFill>
                <a:latin typeface="Arial" pitchFamily="34" charset="0"/>
                <a:ea typeface="맑은 고딕" panose="020B0503020000020004" pitchFamily="50" charset="-127"/>
                <a:cs typeface="Arial" pitchFamily="34" charset="0"/>
              </a:defRPr>
            </a:lvl1pPr>
            <a:lvl2pPr>
              <a:defRPr lang="ko-KR" altLang="en-US" sz="1600" kern="1200" spc="-150" dirty="0" smtClean="0">
                <a:ln>
                  <a:solidFill>
                    <a:schemeClr val="accent1">
                      <a:alpha val="0"/>
                    </a:schemeClr>
                  </a:solidFill>
                </a:ln>
                <a:solidFill>
                  <a:schemeClr val="tx1">
                    <a:lumMod val="75000"/>
                    <a:lumOff val="25000"/>
                  </a:schemeClr>
                </a:solidFill>
                <a:latin typeface="맑은 고딕" panose="020B0503020000020004" pitchFamily="50" charset="-127"/>
                <a:ea typeface="맑은 고딕" panose="020B0503020000020004" pitchFamily="50" charset="-127"/>
                <a:cs typeface="+mn-cs"/>
              </a:defRPr>
            </a:lvl2pPr>
            <a:lvl3pPr>
              <a:defRPr lang="ko-KR" altLang="en-US" sz="1600" kern="1200" spc="-150" dirty="0" smtClean="0">
                <a:ln>
                  <a:solidFill>
                    <a:schemeClr val="accent1">
                      <a:alpha val="0"/>
                    </a:schemeClr>
                  </a:solidFill>
                </a:ln>
                <a:solidFill>
                  <a:schemeClr val="tx1">
                    <a:lumMod val="75000"/>
                    <a:lumOff val="25000"/>
                  </a:schemeClr>
                </a:solidFill>
                <a:latin typeface="맑은 고딕" panose="020B0503020000020004" pitchFamily="50" charset="-127"/>
                <a:ea typeface="맑은 고딕" panose="020B0503020000020004" pitchFamily="50" charset="-127"/>
                <a:cs typeface="+mn-cs"/>
              </a:defRPr>
            </a:lvl3pPr>
            <a:lvl4pPr>
              <a:defRPr lang="ko-KR" altLang="en-US" sz="1600" kern="1200" spc="-150" dirty="0" smtClean="0">
                <a:ln>
                  <a:solidFill>
                    <a:schemeClr val="accent1">
                      <a:alpha val="0"/>
                    </a:schemeClr>
                  </a:solidFill>
                </a:ln>
                <a:solidFill>
                  <a:schemeClr val="tx1">
                    <a:lumMod val="75000"/>
                    <a:lumOff val="25000"/>
                  </a:schemeClr>
                </a:solidFill>
                <a:latin typeface="맑은 고딕" panose="020B0503020000020004" pitchFamily="50" charset="-127"/>
                <a:ea typeface="맑은 고딕" panose="020B0503020000020004" pitchFamily="50" charset="-127"/>
                <a:cs typeface="+mn-cs"/>
              </a:defRPr>
            </a:lvl4pPr>
            <a:lvl5pPr>
              <a:defRPr lang="ko-KR" altLang="en-US" sz="1600" kern="1200" spc="-150" dirty="0">
                <a:ln>
                  <a:solidFill>
                    <a:schemeClr val="accent1">
                      <a:alpha val="0"/>
                    </a:schemeClr>
                  </a:solidFill>
                </a:ln>
                <a:solidFill>
                  <a:schemeClr val="tx1">
                    <a:lumMod val="75000"/>
                    <a:lumOff val="25000"/>
                  </a:schemeClr>
                </a:solidFill>
                <a:latin typeface="맑은 고딕" panose="020B0503020000020004" pitchFamily="50" charset="-127"/>
                <a:ea typeface="맑은 고딕" panose="020B0503020000020004" pitchFamily="50" charset="-127"/>
                <a:cs typeface="+mn-cs"/>
              </a:defRPr>
            </a:lvl5pPr>
          </a:lstStyle>
          <a:p>
            <a:pPr lvl="0"/>
            <a:r>
              <a:rPr lang="en-US" altLang="ko-KR" dirty="0" smtClean="0"/>
              <a:t>Contents</a:t>
            </a:r>
            <a:endParaRPr lang="ko-KR" altLang="en-US" dirty="0" smtClean="0"/>
          </a:p>
        </p:txBody>
      </p:sp>
      <p:sp>
        <p:nvSpPr>
          <p:cNvPr id="6" name="슬라이드 번호 개체 틀 5"/>
          <p:cNvSpPr>
            <a:spLocks noGrp="1"/>
          </p:cNvSpPr>
          <p:nvPr userDrawn="1">
            <p:ph type="sldNum" sz="quarter" idx="12"/>
          </p:nvPr>
        </p:nvSpPr>
        <p:spPr>
          <a:xfrm>
            <a:off x="8400224" y="4885497"/>
            <a:ext cx="745387" cy="273844"/>
          </a:xfrm>
        </p:spPr>
        <p:txBody>
          <a:bodyPr/>
          <a:lstStyle>
            <a:lvl1pPr marL="0" algn="ctr" defTabSz="914400" rtl="0" eaLnBrk="1" latinLnBrk="1" hangingPunct="1">
              <a:defRPr lang="ko-KR" altLang="en-US" sz="1200" b="1" kern="1200" smtClean="0">
                <a:solidFill>
                  <a:schemeClr val="bg1"/>
                </a:solidFill>
                <a:latin typeface="+mn-lt"/>
                <a:ea typeface="+mn-ea"/>
                <a:cs typeface="+mn-cs"/>
              </a:defRPr>
            </a:lvl1pPr>
          </a:lstStyle>
          <a:p>
            <a:fld id="{5555D124-8283-4C8F-A8D2-E075402C1099}" type="slidenum">
              <a:rPr lang="en-US" altLang="ko-KR" smtClean="0"/>
              <a:pPr/>
              <a:t>‹#›</a:t>
            </a:fld>
            <a:endParaRPr lang="en-US" dirty="0"/>
          </a:p>
        </p:txBody>
      </p:sp>
      <p:sp>
        <p:nvSpPr>
          <p:cNvPr id="34" name="텍스트 개체 틀 33"/>
          <p:cNvSpPr>
            <a:spLocks noGrp="1"/>
          </p:cNvSpPr>
          <p:nvPr>
            <p:ph type="body" sz="quarter" idx="13" hasCustomPrompt="1"/>
          </p:nvPr>
        </p:nvSpPr>
        <p:spPr>
          <a:xfrm>
            <a:off x="323528" y="789552"/>
            <a:ext cx="3813808" cy="270533"/>
          </a:xfrm>
        </p:spPr>
        <p:txBody>
          <a:bodyPr>
            <a:normAutofit/>
          </a:bodyPr>
          <a:lstStyle>
            <a:lvl1pPr marL="0" indent="0">
              <a:buFontTx/>
              <a:buNone/>
              <a:defRPr lang="ko-KR" altLang="en-US" sz="1800" b="1" kern="1200" spc="0" baseline="0" dirty="0" smtClean="0">
                <a:ln>
                  <a:solidFill>
                    <a:schemeClr val="accent1">
                      <a:alpha val="0"/>
                    </a:schemeClr>
                  </a:solidFill>
                </a:ln>
                <a:solidFill>
                  <a:schemeClr val="accent1"/>
                </a:solidFill>
                <a:latin typeface="Arial" pitchFamily="34" charset="0"/>
                <a:ea typeface="맑은 고딕" panose="020B0503020000020004" pitchFamily="50" charset="-127"/>
                <a:cs typeface="Arial" pitchFamily="34" charset="0"/>
              </a:defRPr>
            </a:lvl1pPr>
          </a:lstStyle>
          <a:p>
            <a:pPr lvl="0"/>
            <a:r>
              <a:rPr lang="en-US" altLang="ko-KR" dirty="0" smtClean="0"/>
              <a:t>Contents</a:t>
            </a:r>
            <a:endParaRPr lang="ko-KR" altLang="en-US" dirty="0" smtClean="0"/>
          </a:p>
        </p:txBody>
      </p:sp>
      <p:pic>
        <p:nvPicPr>
          <p:cNvPr id="1026" name="Picture 2" descr="C:\Users\USER\Desktop\새로고_국가기상위성센터영문_화이트.png"/>
          <p:cNvPicPr>
            <a:picLocks noChangeAspect="1" noChangeArrowheads="1"/>
          </p:cNvPicPr>
          <p:nvPr userDrawn="1"/>
        </p:nvPicPr>
        <p:blipFill rotWithShape="1">
          <a:blip r:embed="rId3" cstate="print">
            <a:extLst>
              <a:ext uri="{28A0092B-C50C-407E-A947-70E740481C1C}">
                <a14:useLocalDpi xmlns:a14="http://schemas.microsoft.com/office/drawing/2010/main" val="0"/>
              </a:ext>
            </a:extLst>
          </a:blip>
          <a:srcRect l="-467" t="-18948" r="-1"/>
          <a:stretch/>
        </p:blipFill>
        <p:spPr bwMode="auto">
          <a:xfrm>
            <a:off x="3453049" y="4952901"/>
            <a:ext cx="2237901" cy="1688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267959"/>
      </p:ext>
    </p:extLst>
  </p:cSld>
  <p:clrMapOvr>
    <a:masterClrMapping/>
  </p:clrMapOvr>
  <p:timing>
    <p:tnLst>
      <p:par>
        <p:cTn id="1" dur="indefinite" restart="never" nodeType="tmRoot"/>
      </p:par>
    </p:tnLst>
  </p:timing>
  <p:hf hdr="0" ftr="0" dt="0"/>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제목 개체 틀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ko-KR" altLang="en-US" smtClean="0"/>
              <a:t>마스터 제목 스타일 편집</a:t>
            </a:r>
            <a:endParaRPr lang="ko-KR" altLang="en-US"/>
          </a:p>
        </p:txBody>
      </p:sp>
      <p:sp>
        <p:nvSpPr>
          <p:cNvPr id="3" name="텍스트 개체 틀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날짜 개체 틀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FA2464D4-B32B-4A51-9594-4142DA973DAE}" type="datetimeFigureOut">
              <a:rPr lang="ko-KR" altLang="en-US" smtClean="0"/>
              <a:t>2018-12-18</a:t>
            </a:fld>
            <a:endParaRPr lang="ko-KR" altLang="en-US"/>
          </a:p>
        </p:txBody>
      </p:sp>
      <p:sp>
        <p:nvSpPr>
          <p:cNvPr id="5" name="바닥글 개체 틀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ko-KR" altLang="en-US"/>
          </a:p>
        </p:txBody>
      </p:sp>
      <p:sp>
        <p:nvSpPr>
          <p:cNvPr id="6" name="슬라이드 번호 개체 틀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5555D124-8283-4C8F-A8D2-E075402C1099}" type="slidenum">
              <a:rPr lang="ko-KR" altLang="en-US" smtClean="0"/>
              <a:t>‹#›</a:t>
            </a:fld>
            <a:endParaRPr lang="ko-KR" altLang="en-US"/>
          </a:p>
        </p:txBody>
      </p:sp>
    </p:spTree>
    <p:extLst>
      <p:ext uri="{BB962C8B-B14F-4D97-AF65-F5344CB8AC3E}">
        <p14:creationId xmlns:p14="http://schemas.microsoft.com/office/powerpoint/2010/main" val="388405833"/>
      </p:ext>
    </p:extLst>
  </p:cSld>
  <p:clrMap bg1="lt1" tx1="dk1" bg2="lt2" tx2="dk2" accent1="accent1" accent2="accent2" accent3="accent3" accent4="accent4" accent5="accent5" accent6="accent6" hlink="hlink" folHlink="folHlink"/>
  <p:sldLayoutIdLst>
    <p:sldLayoutId id="2147483649" r:id="rId1"/>
    <p:sldLayoutId id="2147483658" r:id="rId2"/>
    <p:sldLayoutId id="2147483657" r:id="rId3"/>
    <p:sldLayoutId id="2147483650" r:id="rId4"/>
    <p:sldLayoutId id="2147483660" r:id="rId5"/>
  </p:sldLayoutIdLst>
  <p:timing>
    <p:tnLst>
      <p:par>
        <p:cTn id="1" dur="indefinite" restart="never" nodeType="tmRoot"/>
      </p:par>
    </p:tnLst>
  </p:timing>
  <p:txStyles>
    <p:titleStyle>
      <a:lvl1pPr algn="ctr" defTabSz="914400" rtl="0" eaLnBrk="1" latinLnBrk="1"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1" hangingPunct="1">
        <a:spcBef>
          <a:spcPct val="20000"/>
        </a:spcBef>
        <a:buFont typeface="Arial"/>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a:buChar char="•"/>
        <a:defRPr sz="20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4.xml"/><Relationship Id="rId7" Type="http://schemas.openxmlformats.org/officeDocument/2006/relationships/image" Target="../media/image45.png"/><Relationship Id="rId2" Type="http://schemas.openxmlformats.org/officeDocument/2006/relationships/video" Target="../media/media1.avi"/><Relationship Id="rId1" Type="http://schemas.microsoft.com/office/2007/relationships/media" Target="../media/media1.avi"/><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71.png"/></Relationships>
</file>

<file path=ppt/slides/_rels/slide12.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4.xml"/><Relationship Id="rId4" Type="http://schemas.openxmlformats.org/officeDocument/2006/relationships/image" Target="../media/image48.png"/></Relationships>
</file>

<file path=ppt/slides/_rels/slide1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57.png"/><Relationship Id="rId1" Type="http://schemas.openxmlformats.org/officeDocument/2006/relationships/slideLayout" Target="../slideLayouts/slideLayout4.xml"/><Relationship Id="rId4" Type="http://schemas.openxmlformats.org/officeDocument/2006/relationships/image" Target="../media/image50.png"/></Relationships>
</file>

<file path=ppt/slides/_rels/slide14.xml.rels><?xml version="1.0" encoding="UTF-8" standalone="yes"?>
<Relationships xmlns="http://schemas.openxmlformats.org/package/2006/relationships"><Relationship Id="rId3" Type="http://schemas.openxmlformats.org/officeDocument/2006/relationships/image" Target="../media/image51.png"/><Relationship Id="rId7" Type="http://schemas.openxmlformats.org/officeDocument/2006/relationships/image" Target="../media/image55.jpeg"/><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image" Target="../media/image54.jpeg"/><Relationship Id="rId5" Type="http://schemas.openxmlformats.org/officeDocument/2006/relationships/image" Target="../media/image53.jpeg"/><Relationship Id="rId4" Type="http://schemas.openxmlformats.org/officeDocument/2006/relationships/image" Target="../media/image52.png"/></Relationships>
</file>

<file path=ppt/slides/_rels/slide15.xml.rels><?xml version="1.0" encoding="UTF-8" standalone="yes"?>
<Relationships xmlns="http://schemas.openxmlformats.org/package/2006/relationships"><Relationship Id="rId8" Type="http://schemas.openxmlformats.org/officeDocument/2006/relationships/image" Target="../media/image62.png"/><Relationship Id="rId13" Type="http://schemas.openxmlformats.org/officeDocument/2006/relationships/image" Target="../media/image67.png"/><Relationship Id="rId18" Type="http://schemas.openxmlformats.org/officeDocument/2006/relationships/image" Target="../media/image73.png"/><Relationship Id="rId3" Type="http://schemas.openxmlformats.org/officeDocument/2006/relationships/image" Target="../media/image56.png"/><Relationship Id="rId21" Type="http://schemas.openxmlformats.org/officeDocument/2006/relationships/image" Target="../media/image76.png"/><Relationship Id="rId7" Type="http://schemas.openxmlformats.org/officeDocument/2006/relationships/image" Target="../media/image61.png"/><Relationship Id="rId12" Type="http://schemas.openxmlformats.org/officeDocument/2006/relationships/image" Target="../media/image66.png"/><Relationship Id="rId17" Type="http://schemas.openxmlformats.org/officeDocument/2006/relationships/image" Target="../media/image72.png"/><Relationship Id="rId2" Type="http://schemas.openxmlformats.org/officeDocument/2006/relationships/notesSlide" Target="../notesSlides/notesSlide5.xml"/><Relationship Id="rId16" Type="http://schemas.openxmlformats.org/officeDocument/2006/relationships/image" Target="../media/image70.png"/><Relationship Id="rId20" Type="http://schemas.openxmlformats.org/officeDocument/2006/relationships/image" Target="../media/image75.png"/><Relationship Id="rId1" Type="http://schemas.openxmlformats.org/officeDocument/2006/relationships/slideLayout" Target="../slideLayouts/slideLayout4.xml"/><Relationship Id="rId6" Type="http://schemas.openxmlformats.org/officeDocument/2006/relationships/image" Target="../media/image60.png"/><Relationship Id="rId11" Type="http://schemas.openxmlformats.org/officeDocument/2006/relationships/image" Target="../media/image65.jpeg"/><Relationship Id="rId5" Type="http://schemas.openxmlformats.org/officeDocument/2006/relationships/image" Target="../media/image59.png"/><Relationship Id="rId15" Type="http://schemas.openxmlformats.org/officeDocument/2006/relationships/image" Target="../media/image69.png"/><Relationship Id="rId23" Type="http://schemas.openxmlformats.org/officeDocument/2006/relationships/image" Target="../media/image78.png"/><Relationship Id="rId10" Type="http://schemas.openxmlformats.org/officeDocument/2006/relationships/image" Target="../media/image64.png"/><Relationship Id="rId19" Type="http://schemas.openxmlformats.org/officeDocument/2006/relationships/image" Target="../media/image74.png"/><Relationship Id="rId4" Type="http://schemas.openxmlformats.org/officeDocument/2006/relationships/image" Target="../media/image58.png"/><Relationship Id="rId9" Type="http://schemas.openxmlformats.org/officeDocument/2006/relationships/image" Target="../media/image63.png"/><Relationship Id="rId14" Type="http://schemas.openxmlformats.org/officeDocument/2006/relationships/image" Target="../media/image68.png"/><Relationship Id="rId22" Type="http://schemas.openxmlformats.org/officeDocument/2006/relationships/image" Target="../media/image77.png"/></Relationships>
</file>

<file path=ppt/slides/_rels/slide16.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6.xml"/><Relationship Id="rId1" Type="http://schemas.openxmlformats.org/officeDocument/2006/relationships/slideLayout" Target="../slideLayouts/slideLayout4.xml"/><Relationship Id="rId6" Type="http://schemas.openxmlformats.org/officeDocument/2006/relationships/image" Target="../media/image82.png"/><Relationship Id="rId5" Type="http://schemas.openxmlformats.org/officeDocument/2006/relationships/image" Target="../media/image81.png"/><Relationship Id="rId4" Type="http://schemas.openxmlformats.org/officeDocument/2006/relationships/image" Target="../media/image80.png"/></Relationships>
</file>

<file path=ppt/slides/_rels/slide17.xml.rels><?xml version="1.0" encoding="UTF-8" standalone="yes"?>
<Relationships xmlns="http://schemas.openxmlformats.org/package/2006/relationships"><Relationship Id="rId3" Type="http://schemas.openxmlformats.org/officeDocument/2006/relationships/image" Target="../media/image83.png"/><Relationship Id="rId7" Type="http://schemas.openxmlformats.org/officeDocument/2006/relationships/image" Target="../media/image48.png"/><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image" Target="../media/image86.png"/><Relationship Id="rId5" Type="http://schemas.openxmlformats.org/officeDocument/2006/relationships/image" Target="../media/image85.png"/><Relationship Id="rId4" Type="http://schemas.openxmlformats.org/officeDocument/2006/relationships/image" Target="../media/image84.png"/></Relationships>
</file>

<file path=ppt/slides/_rels/slide18.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87.png"/><Relationship Id="rId1" Type="http://schemas.openxmlformats.org/officeDocument/2006/relationships/slideLayout" Target="../slideLayouts/slideLayout4.xml"/><Relationship Id="rId5" Type="http://schemas.openxmlformats.org/officeDocument/2006/relationships/image" Target="../media/image90.png"/><Relationship Id="rId4" Type="http://schemas.openxmlformats.org/officeDocument/2006/relationships/image" Target="../media/image89.png"/></Relationships>
</file>

<file path=ppt/slides/_rels/slide19.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image" Target="../media/image91.png"/><Relationship Id="rId1" Type="http://schemas.openxmlformats.org/officeDocument/2006/relationships/slideLayout" Target="../slideLayouts/slideLayout4.xml"/><Relationship Id="rId6" Type="http://schemas.openxmlformats.org/officeDocument/2006/relationships/image" Target="../media/image95.png"/><Relationship Id="rId5" Type="http://schemas.openxmlformats.org/officeDocument/2006/relationships/image" Target="../media/image94.png"/><Relationship Id="rId4" Type="http://schemas.openxmlformats.org/officeDocument/2006/relationships/image" Target="../media/image9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19.png"/><Relationship Id="rId18" Type="http://schemas.openxmlformats.org/officeDocument/2006/relationships/image" Target="../media/image24.gif"/><Relationship Id="rId26" Type="http://schemas.openxmlformats.org/officeDocument/2006/relationships/image" Target="../media/image32.png"/><Relationship Id="rId3" Type="http://schemas.openxmlformats.org/officeDocument/2006/relationships/image" Target="../media/image9.gif"/><Relationship Id="rId21" Type="http://schemas.openxmlformats.org/officeDocument/2006/relationships/image" Target="../media/image27.png"/><Relationship Id="rId7" Type="http://schemas.openxmlformats.org/officeDocument/2006/relationships/image" Target="../media/image13.jpeg"/><Relationship Id="rId12" Type="http://schemas.openxmlformats.org/officeDocument/2006/relationships/image" Target="../media/image18.png"/><Relationship Id="rId17" Type="http://schemas.openxmlformats.org/officeDocument/2006/relationships/image" Target="../media/image23.png"/><Relationship Id="rId25" Type="http://schemas.openxmlformats.org/officeDocument/2006/relationships/image" Target="../media/image31.png"/><Relationship Id="rId2" Type="http://schemas.openxmlformats.org/officeDocument/2006/relationships/notesSlide" Target="../notesSlides/notesSlide3.xml"/><Relationship Id="rId16" Type="http://schemas.openxmlformats.org/officeDocument/2006/relationships/image" Target="../media/image22.png"/><Relationship Id="rId20" Type="http://schemas.openxmlformats.org/officeDocument/2006/relationships/image" Target="../media/image26.png"/><Relationship Id="rId1" Type="http://schemas.openxmlformats.org/officeDocument/2006/relationships/slideLayout" Target="../slideLayouts/slideLayout4.xml"/><Relationship Id="rId6" Type="http://schemas.openxmlformats.org/officeDocument/2006/relationships/image" Target="../media/image12.gif"/><Relationship Id="rId11" Type="http://schemas.openxmlformats.org/officeDocument/2006/relationships/image" Target="../media/image17.gif"/><Relationship Id="rId24" Type="http://schemas.openxmlformats.org/officeDocument/2006/relationships/image" Target="../media/image30.png"/><Relationship Id="rId5" Type="http://schemas.openxmlformats.org/officeDocument/2006/relationships/image" Target="../media/image11.png"/><Relationship Id="rId15" Type="http://schemas.openxmlformats.org/officeDocument/2006/relationships/image" Target="../media/image21.png"/><Relationship Id="rId23" Type="http://schemas.openxmlformats.org/officeDocument/2006/relationships/image" Target="../media/image29.png"/><Relationship Id="rId10" Type="http://schemas.openxmlformats.org/officeDocument/2006/relationships/image" Target="../media/image16.png"/><Relationship Id="rId19" Type="http://schemas.openxmlformats.org/officeDocument/2006/relationships/image" Target="../media/image25.png"/><Relationship Id="rId4" Type="http://schemas.openxmlformats.org/officeDocument/2006/relationships/image" Target="../media/image10.png"/><Relationship Id="rId9" Type="http://schemas.openxmlformats.org/officeDocument/2006/relationships/image" Target="../media/image15.png"/><Relationship Id="rId14" Type="http://schemas.openxmlformats.org/officeDocument/2006/relationships/image" Target="../media/image20.gif"/><Relationship Id="rId22" Type="http://schemas.openxmlformats.org/officeDocument/2006/relationships/image" Target="../media/image28.png"/><Relationship Id="rId27" Type="http://schemas.openxmlformats.org/officeDocument/2006/relationships/image" Target="../media/image3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5.jpeg"/><Relationship Id="rId7" Type="http://schemas.openxmlformats.org/officeDocument/2006/relationships/image" Target="../media/image39.png"/><Relationship Id="rId2" Type="http://schemas.openxmlformats.org/officeDocument/2006/relationships/image" Target="../media/image34.jpeg"/><Relationship Id="rId1" Type="http://schemas.openxmlformats.org/officeDocument/2006/relationships/slideLayout" Target="../slideLayouts/slideLayout4.xml"/><Relationship Id="rId6" Type="http://schemas.openxmlformats.org/officeDocument/2006/relationships/image" Target="../media/image38.png"/><Relationship Id="rId5" Type="http://schemas.openxmlformats.org/officeDocument/2006/relationships/image" Target="../media/image37.jpeg"/><Relationship Id="rId4" Type="http://schemas.openxmlformats.org/officeDocument/2006/relationships/image" Target="../media/image36.jpeg"/><Relationship Id="rId9" Type="http://schemas.openxmlformats.org/officeDocument/2006/relationships/image" Target="../media/image4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ctrTitle"/>
          </p:nvPr>
        </p:nvSpPr>
        <p:spPr>
          <a:xfrm>
            <a:off x="147372" y="123478"/>
            <a:ext cx="7376956" cy="2520280"/>
          </a:xfrm>
        </p:spPr>
        <p:txBody>
          <a:bodyPr>
            <a:noAutofit/>
          </a:bodyPr>
          <a:lstStyle/>
          <a:p>
            <a:r>
              <a:rPr lang="en-US" altLang="ko-KR" sz="3200" dirty="0" smtClean="0">
                <a:solidFill>
                  <a:schemeClr val="tx1"/>
                </a:solidFill>
                <a:latin typeface="Calibri" pitchFamily="34" charset="0"/>
              </a:rPr>
              <a:t>Introduction to the Service </a:t>
            </a:r>
            <a:br>
              <a:rPr lang="en-US" altLang="ko-KR" sz="3200" dirty="0" smtClean="0">
                <a:solidFill>
                  <a:schemeClr val="tx1"/>
                </a:solidFill>
                <a:latin typeface="Calibri" pitchFamily="34" charset="0"/>
              </a:rPr>
            </a:br>
            <a:r>
              <a:rPr lang="en-US" altLang="ko-KR" sz="3200" dirty="0" smtClean="0">
                <a:solidFill>
                  <a:schemeClr val="tx1"/>
                </a:solidFill>
                <a:latin typeface="Calibri" pitchFamily="34" charset="0"/>
              </a:rPr>
              <a:t>Plans of  Geo-KOMPSAT-2A </a:t>
            </a:r>
            <a:br>
              <a:rPr lang="en-US" altLang="ko-KR" sz="3200" dirty="0" smtClean="0">
                <a:solidFill>
                  <a:schemeClr val="tx1"/>
                </a:solidFill>
                <a:latin typeface="Calibri" pitchFamily="34" charset="0"/>
              </a:rPr>
            </a:br>
            <a:r>
              <a:rPr lang="en-US" altLang="ko-KR" sz="3200" dirty="0" smtClean="0">
                <a:solidFill>
                  <a:schemeClr val="tx1"/>
                </a:solidFill>
                <a:latin typeface="Calibri" pitchFamily="34" charset="0"/>
              </a:rPr>
              <a:t>Satellite</a:t>
            </a:r>
            <a:endParaRPr lang="ko-KR" altLang="en-US" sz="3200" dirty="0">
              <a:solidFill>
                <a:schemeClr val="tx1"/>
              </a:solidFill>
              <a:latin typeface="Calibri" pitchFamily="34" charset="0"/>
            </a:endParaRPr>
          </a:p>
        </p:txBody>
      </p:sp>
      <p:sp>
        <p:nvSpPr>
          <p:cNvPr id="3" name="텍스트 개체 틀 2"/>
          <p:cNvSpPr>
            <a:spLocks noGrp="1"/>
          </p:cNvSpPr>
          <p:nvPr>
            <p:ph type="body" sz="quarter" idx="10"/>
          </p:nvPr>
        </p:nvSpPr>
        <p:spPr>
          <a:xfrm>
            <a:off x="179512" y="2859782"/>
            <a:ext cx="4320480" cy="1566174"/>
          </a:xfrm>
        </p:spPr>
        <p:txBody>
          <a:bodyPr/>
          <a:lstStyle/>
          <a:p>
            <a:r>
              <a:rPr lang="en-US" altLang="ko-KR" sz="1800" b="1" spc="0" dirty="0" smtClean="0">
                <a:solidFill>
                  <a:schemeClr val="tx1">
                    <a:lumMod val="85000"/>
                    <a:lumOff val="15000"/>
                  </a:schemeClr>
                </a:solidFill>
                <a:latin typeface="Calibri" pitchFamily="34" charset="0"/>
              </a:rPr>
              <a:t>Sung-Rae Chung</a:t>
            </a:r>
          </a:p>
          <a:p>
            <a:r>
              <a:rPr lang="en-US" altLang="ko-KR" sz="1800" b="1" dirty="0" smtClean="0">
                <a:solidFill>
                  <a:schemeClr val="tx1">
                    <a:lumMod val="85000"/>
                    <a:lumOff val="15000"/>
                  </a:schemeClr>
                </a:solidFill>
                <a:latin typeface="Calibri" pitchFamily="34" charset="0"/>
              </a:rPr>
              <a:t>csr@korea.kr</a:t>
            </a:r>
            <a:endParaRPr lang="en-US" altLang="ko-KR" sz="1800" b="1" dirty="0">
              <a:solidFill>
                <a:schemeClr val="tx1">
                  <a:lumMod val="85000"/>
                  <a:lumOff val="15000"/>
                </a:schemeClr>
              </a:solidFill>
              <a:latin typeface="Calibri" pitchFamily="34" charset="0"/>
            </a:endParaRPr>
          </a:p>
          <a:p>
            <a:endParaRPr lang="en-US" altLang="ko-KR" sz="1200" b="1" spc="0" dirty="0" smtClean="0">
              <a:solidFill>
                <a:schemeClr val="tx1">
                  <a:lumMod val="85000"/>
                  <a:lumOff val="15000"/>
                </a:schemeClr>
              </a:solidFill>
              <a:latin typeface="Calibri" pitchFamily="34" charset="0"/>
            </a:endParaRPr>
          </a:p>
          <a:p>
            <a:r>
              <a:rPr lang="en-US" altLang="ko-KR" sz="1800" b="1" dirty="0" smtClean="0">
                <a:solidFill>
                  <a:schemeClr val="tx1">
                    <a:lumMod val="85000"/>
                    <a:lumOff val="15000"/>
                  </a:schemeClr>
                </a:solidFill>
                <a:latin typeface="Calibri" pitchFamily="34" charset="0"/>
              </a:rPr>
              <a:t>National Meteorological Satellite Center</a:t>
            </a:r>
          </a:p>
          <a:p>
            <a:r>
              <a:rPr lang="en-US" altLang="ko-KR" sz="1800" b="1" spc="0" dirty="0" smtClean="0">
                <a:solidFill>
                  <a:schemeClr val="tx1">
                    <a:lumMod val="85000"/>
                    <a:lumOff val="15000"/>
                  </a:schemeClr>
                </a:solidFill>
                <a:latin typeface="Calibri" pitchFamily="34" charset="0"/>
              </a:rPr>
              <a:t>Korea Meteorological Administration</a:t>
            </a:r>
            <a:endParaRPr lang="ko-KR" altLang="en-US" sz="1800" spc="0" dirty="0">
              <a:solidFill>
                <a:schemeClr val="tx1">
                  <a:lumMod val="85000"/>
                  <a:lumOff val="15000"/>
                </a:schemeClr>
              </a:solidFill>
              <a:latin typeface="Calibri" pitchFamily="34" charset="0"/>
            </a:endParaRPr>
          </a:p>
        </p:txBody>
      </p:sp>
      <p:cxnSp>
        <p:nvCxnSpPr>
          <p:cNvPr id="7" name="직선 연결선 6"/>
          <p:cNvCxnSpPr/>
          <p:nvPr/>
        </p:nvCxnSpPr>
        <p:spPr>
          <a:xfrm>
            <a:off x="251944" y="2787774"/>
            <a:ext cx="38160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744502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Autofit/>
          </a:bodyPr>
          <a:lstStyle/>
          <a:p>
            <a:r>
              <a:rPr lang="en-US" altLang="ko-KR" dirty="0" smtClean="0">
                <a:latin typeface="Calibri" pitchFamily="34" charset="0"/>
              </a:rPr>
              <a:t>Cloud Detection</a:t>
            </a:r>
            <a:endParaRPr lang="ko-KR" altLang="en-US" dirty="0">
              <a:latin typeface="Calibri" pitchFamily="34" charset="0"/>
            </a:endParaRPr>
          </a:p>
        </p:txBody>
      </p:sp>
      <p:sp>
        <p:nvSpPr>
          <p:cNvPr id="4" name="슬라이드 번호 개체 틀 3"/>
          <p:cNvSpPr>
            <a:spLocks noGrp="1"/>
          </p:cNvSpPr>
          <p:nvPr>
            <p:ph type="sldNum" sz="quarter" idx="12"/>
          </p:nvPr>
        </p:nvSpPr>
        <p:spPr/>
        <p:txBody>
          <a:bodyPr/>
          <a:lstStyle/>
          <a:p>
            <a:fld id="{5555D124-8283-4C8F-A8D2-E075402C1099}" type="slidenum">
              <a:rPr lang="en-US" altLang="ko-KR" smtClean="0"/>
              <a:pPr/>
              <a:t>10</a:t>
            </a:fld>
            <a:endParaRPr lang="en-US" dirty="0"/>
          </a:p>
        </p:txBody>
      </p:sp>
      <p:sp>
        <p:nvSpPr>
          <p:cNvPr id="6" name="직사각형 5"/>
          <p:cNvSpPr/>
          <p:nvPr/>
        </p:nvSpPr>
        <p:spPr>
          <a:xfrm>
            <a:off x="107504" y="697498"/>
            <a:ext cx="5040560" cy="3847207"/>
          </a:xfrm>
          <a:prstGeom prst="rect">
            <a:avLst/>
          </a:prstGeom>
        </p:spPr>
        <p:txBody>
          <a:bodyPr wrap="square">
            <a:spAutoFit/>
          </a:bodyPr>
          <a:lstStyle/>
          <a:p>
            <a:pPr marL="180975" lvl="2" indent="-180975"/>
            <a:r>
              <a:rPr lang="en-US" altLang="ko-KR" b="1" i="1" dirty="0">
                <a:latin typeface="Calibri" pitchFamily="34" charset="0"/>
                <a:cs typeface="Arial" panose="020B0604020202020204" pitchFamily="34" charset="0"/>
              </a:rPr>
              <a:t>Retrieval Method</a:t>
            </a:r>
            <a:r>
              <a:rPr lang="en-US" altLang="ko-KR" dirty="0">
                <a:latin typeface="Calibri" pitchFamily="34" charset="0"/>
                <a:cs typeface="Arial" panose="020B0604020202020204" pitchFamily="34" charset="0"/>
              </a:rPr>
              <a:t>: </a:t>
            </a:r>
            <a:r>
              <a:rPr lang="en-US" altLang="ko-KR" dirty="0" smtClean="0">
                <a:latin typeface="Calibri" pitchFamily="34" charset="0"/>
                <a:cs typeface="Arial" panose="020B0604020202020204" pitchFamily="34" charset="0"/>
              </a:rPr>
              <a:t/>
            </a:r>
            <a:br>
              <a:rPr lang="en-US" altLang="ko-KR" dirty="0" smtClean="0">
                <a:latin typeface="Calibri" pitchFamily="34" charset="0"/>
                <a:cs typeface="Arial" panose="020B0604020202020204" pitchFamily="34" charset="0"/>
              </a:rPr>
            </a:br>
            <a:r>
              <a:rPr lang="en-US" altLang="ko-KR" dirty="0" smtClean="0">
                <a:latin typeface="Calibri" pitchFamily="34" charset="0"/>
                <a:cs typeface="Arial" panose="020B0604020202020204" pitchFamily="34" charset="0"/>
              </a:rPr>
              <a:t>Conventional </a:t>
            </a:r>
            <a:r>
              <a:rPr lang="en-US" altLang="ko-KR" dirty="0" smtClean="0">
                <a:solidFill>
                  <a:schemeClr val="tx1">
                    <a:lumMod val="85000"/>
                    <a:lumOff val="15000"/>
                  </a:schemeClr>
                </a:solidFill>
                <a:latin typeface="Calibri" pitchFamily="34" charset="0"/>
                <a:cs typeface="Arial" panose="020B0604020202020204" pitchFamily="34" charset="0"/>
              </a:rPr>
              <a:t>Multi-spectral Threshold Test    </a:t>
            </a:r>
            <a:endParaRPr lang="en-US" altLang="ko-KR" dirty="0" smtClean="0">
              <a:solidFill>
                <a:srgbClr val="0000FF"/>
              </a:solidFill>
              <a:latin typeface="Calibri" pitchFamily="34" charset="0"/>
              <a:cs typeface="Arial" panose="020B0604020202020204" pitchFamily="34" charset="0"/>
            </a:endParaRPr>
          </a:p>
          <a:p>
            <a:pPr marL="0" lvl="2"/>
            <a:endParaRPr lang="en-US" altLang="ko-KR" sz="1000" b="1" i="1" dirty="0" smtClean="0">
              <a:solidFill>
                <a:schemeClr val="tx1">
                  <a:lumMod val="75000"/>
                  <a:lumOff val="25000"/>
                </a:schemeClr>
              </a:solidFill>
              <a:latin typeface="Calibri" pitchFamily="34" charset="0"/>
              <a:cs typeface="Arial" panose="020B0604020202020204" pitchFamily="34" charset="0"/>
            </a:endParaRPr>
          </a:p>
          <a:p>
            <a:pPr marL="0" lvl="2"/>
            <a:r>
              <a:rPr lang="en-US" altLang="ko-KR" b="1" i="1" dirty="0" smtClean="0">
                <a:latin typeface="Calibri" pitchFamily="34" charset="0"/>
                <a:cs typeface="Arial" panose="020B0604020202020204" pitchFamily="34" charset="0"/>
              </a:rPr>
              <a:t>Spatial </a:t>
            </a:r>
            <a:r>
              <a:rPr lang="en-US" altLang="ko-KR" b="1" i="1" dirty="0">
                <a:latin typeface="Calibri" pitchFamily="34" charset="0"/>
                <a:cs typeface="Arial" panose="020B0604020202020204" pitchFamily="34" charset="0"/>
              </a:rPr>
              <a:t>resolution</a:t>
            </a:r>
            <a:r>
              <a:rPr lang="en-US" altLang="ko-KR" dirty="0" smtClean="0">
                <a:solidFill>
                  <a:schemeClr val="tx1">
                    <a:lumMod val="85000"/>
                    <a:lumOff val="15000"/>
                  </a:schemeClr>
                </a:solidFill>
                <a:latin typeface="Calibri" pitchFamily="34" charset="0"/>
                <a:cs typeface="Arial" panose="020B0604020202020204" pitchFamily="34" charset="0"/>
              </a:rPr>
              <a:t>: 2 km</a:t>
            </a:r>
          </a:p>
          <a:p>
            <a:pPr marL="0" lvl="2"/>
            <a:r>
              <a:rPr lang="en-US" altLang="ko-KR" b="1" i="1" dirty="0" smtClean="0">
                <a:latin typeface="Calibri" pitchFamily="34" charset="0"/>
                <a:cs typeface="Arial" panose="020B0604020202020204" pitchFamily="34" charset="0"/>
              </a:rPr>
              <a:t>Temporal resolution</a:t>
            </a:r>
            <a:r>
              <a:rPr lang="en-US" altLang="ko-KR" dirty="0" smtClean="0">
                <a:solidFill>
                  <a:schemeClr val="tx1">
                    <a:lumMod val="85000"/>
                    <a:lumOff val="15000"/>
                  </a:schemeClr>
                </a:solidFill>
                <a:latin typeface="Calibri" pitchFamily="34" charset="0"/>
                <a:cs typeface="Arial" panose="020B0604020202020204" pitchFamily="34" charset="0"/>
              </a:rPr>
              <a:t>: 10 minutes</a:t>
            </a:r>
          </a:p>
          <a:p>
            <a:pPr marL="0" lvl="2">
              <a:lnSpc>
                <a:spcPct val="100000"/>
              </a:lnSpc>
            </a:pPr>
            <a:endParaRPr lang="en-US" altLang="ko-KR" b="1" i="1" dirty="0" smtClean="0">
              <a:latin typeface="Calibri" pitchFamily="34" charset="0"/>
              <a:cs typeface="Arial" panose="020B0604020202020204" pitchFamily="34" charset="0"/>
            </a:endParaRPr>
          </a:p>
          <a:p>
            <a:pPr marL="0" lvl="2">
              <a:lnSpc>
                <a:spcPct val="100000"/>
              </a:lnSpc>
            </a:pPr>
            <a:r>
              <a:rPr lang="en-US" altLang="ko-KR" b="1" i="1" dirty="0" smtClean="0">
                <a:latin typeface="Calibri" pitchFamily="34" charset="0"/>
                <a:cs typeface="Arial" panose="020B0604020202020204" pitchFamily="34" charset="0"/>
              </a:rPr>
              <a:t>Products</a:t>
            </a:r>
            <a:endParaRPr lang="en-US" altLang="ko-KR" b="1" i="1" dirty="0">
              <a:latin typeface="Calibri" pitchFamily="34" charset="0"/>
              <a:cs typeface="Arial" panose="020B0604020202020204" pitchFamily="34" charset="0"/>
            </a:endParaRPr>
          </a:p>
          <a:p>
            <a:pPr marL="180975" lvl="2" indent="-180975">
              <a:lnSpc>
                <a:spcPct val="100000"/>
              </a:lnSpc>
              <a:buFont typeface="Wingdings" pitchFamily="2" charset="2"/>
              <a:buChar char="§"/>
            </a:pPr>
            <a:r>
              <a:rPr lang="en-US" altLang="ko-KR" dirty="0" smtClean="0">
                <a:latin typeface="Calibri" pitchFamily="34" charset="0"/>
                <a:cs typeface="Arial" panose="020B0604020202020204" pitchFamily="34" charset="0"/>
              </a:rPr>
              <a:t>3 Categories (Cloud / Probably Cloud / Clear)</a:t>
            </a:r>
          </a:p>
          <a:p>
            <a:pPr marL="180975" lvl="2" indent="-180975">
              <a:lnSpc>
                <a:spcPct val="100000"/>
              </a:lnSpc>
              <a:buFont typeface="Wingdings" pitchFamily="2" charset="2"/>
              <a:buChar char="§"/>
            </a:pPr>
            <a:r>
              <a:rPr lang="en-US" altLang="ko-KR" dirty="0" smtClean="0">
                <a:latin typeface="Calibri" pitchFamily="34" charset="0"/>
                <a:cs typeface="Arial" panose="020B0604020202020204" pitchFamily="34" charset="0"/>
              </a:rPr>
              <a:t>Intermediate products (19 tests)</a:t>
            </a:r>
          </a:p>
          <a:p>
            <a:pPr marL="180975" lvl="2" indent="-180975">
              <a:lnSpc>
                <a:spcPct val="100000"/>
              </a:lnSpc>
              <a:buFont typeface="Wingdings" pitchFamily="2" charset="2"/>
              <a:buChar char="§"/>
            </a:pPr>
            <a:endParaRPr lang="en-US" altLang="ko-KR" dirty="0">
              <a:latin typeface="Calibri" pitchFamily="34" charset="0"/>
              <a:cs typeface="Arial" panose="020B0604020202020204" pitchFamily="34" charset="0"/>
            </a:endParaRPr>
          </a:p>
          <a:p>
            <a:pPr marL="0" lvl="2">
              <a:lnSpc>
                <a:spcPct val="100000"/>
              </a:lnSpc>
            </a:pPr>
            <a:r>
              <a:rPr lang="en-US" altLang="ko-KR" b="1" i="1" dirty="0">
                <a:latin typeface="Calibri" pitchFamily="34" charset="0"/>
                <a:cs typeface="Arial" panose="020B0604020202020204" pitchFamily="34" charset="0"/>
              </a:rPr>
              <a:t>Applications</a:t>
            </a:r>
          </a:p>
          <a:p>
            <a:pPr marL="180975" lvl="2" indent="-180975">
              <a:lnSpc>
                <a:spcPct val="100000"/>
              </a:lnSpc>
              <a:buFont typeface="Wingdings" pitchFamily="2" charset="2"/>
              <a:buChar char="§"/>
            </a:pPr>
            <a:r>
              <a:rPr lang="en-US" altLang="ko-KR" dirty="0">
                <a:latin typeface="Calibri" pitchFamily="34" charset="0"/>
                <a:cs typeface="Arial" panose="020B0604020202020204" pitchFamily="34" charset="0"/>
              </a:rPr>
              <a:t>P</a:t>
            </a:r>
            <a:r>
              <a:rPr lang="en-US" altLang="ko-KR" dirty="0" smtClean="0">
                <a:latin typeface="Calibri" pitchFamily="34" charset="0"/>
                <a:cs typeface="Arial" panose="020B0604020202020204" pitchFamily="34" charset="0"/>
              </a:rPr>
              <a:t>reprocessing step in various satellite applications </a:t>
            </a:r>
            <a:br>
              <a:rPr lang="en-US" altLang="ko-KR" dirty="0" smtClean="0">
                <a:latin typeface="Calibri" pitchFamily="34" charset="0"/>
                <a:cs typeface="Arial" panose="020B0604020202020204" pitchFamily="34" charset="0"/>
              </a:rPr>
            </a:br>
            <a:r>
              <a:rPr lang="en-US" altLang="ko-KR" dirty="0" smtClean="0">
                <a:latin typeface="Calibri" pitchFamily="34" charset="0"/>
                <a:cs typeface="Arial" panose="020B0604020202020204" pitchFamily="34" charset="0"/>
              </a:rPr>
              <a:t>: clear sky radiance, aerosol detection,</a:t>
            </a:r>
            <a:br>
              <a:rPr lang="en-US" altLang="ko-KR" dirty="0" smtClean="0">
                <a:latin typeface="Calibri" pitchFamily="34" charset="0"/>
                <a:cs typeface="Arial" panose="020B0604020202020204" pitchFamily="34" charset="0"/>
              </a:rPr>
            </a:br>
            <a:r>
              <a:rPr lang="en-US" altLang="ko-KR" dirty="0" smtClean="0">
                <a:latin typeface="Calibri" pitchFamily="34" charset="0"/>
                <a:cs typeface="Arial" panose="020B0604020202020204" pitchFamily="34" charset="0"/>
              </a:rPr>
              <a:t>  land/sea surface temperature etc.</a:t>
            </a:r>
          </a:p>
        </p:txBody>
      </p:sp>
      <p:pic>
        <p:nvPicPr>
          <p:cNvPr id="1026" name="Picture 2" descr="C:\Users\user\Desktop\himawari8_ahi_le2_cld_fd020ge_201701020000.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148064" y="843558"/>
            <a:ext cx="3744416" cy="37444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4446494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Autofit/>
          </a:bodyPr>
          <a:lstStyle/>
          <a:p>
            <a:r>
              <a:rPr lang="en-US" altLang="ko-KR" dirty="0" smtClean="0">
                <a:latin typeface="Calibri" pitchFamily="34" charset="0"/>
              </a:rPr>
              <a:t>Atmospheric Profile</a:t>
            </a:r>
            <a:endParaRPr lang="ko-KR" altLang="en-US" dirty="0">
              <a:latin typeface="Calibri" pitchFamily="34" charset="0"/>
            </a:endParaRPr>
          </a:p>
        </p:txBody>
      </p:sp>
      <p:sp>
        <p:nvSpPr>
          <p:cNvPr id="4" name="슬라이드 번호 개체 틀 3"/>
          <p:cNvSpPr>
            <a:spLocks noGrp="1"/>
          </p:cNvSpPr>
          <p:nvPr>
            <p:ph type="sldNum" sz="quarter" idx="12"/>
          </p:nvPr>
        </p:nvSpPr>
        <p:spPr/>
        <p:txBody>
          <a:bodyPr/>
          <a:lstStyle/>
          <a:p>
            <a:fld id="{5555D124-8283-4C8F-A8D2-E075402C1099}" type="slidenum">
              <a:rPr lang="en-US" altLang="ko-KR" smtClean="0"/>
              <a:pPr/>
              <a:t>11</a:t>
            </a:fld>
            <a:endParaRPr lang="en-US" dirty="0"/>
          </a:p>
        </p:txBody>
      </p:sp>
      <mc:AlternateContent xmlns:mc="http://schemas.openxmlformats.org/markup-compatibility/2006" xmlns:a14="http://schemas.microsoft.com/office/drawing/2010/main">
        <mc:Choice Requires="a14">
          <p:sp>
            <p:nvSpPr>
              <p:cNvPr id="6" name="직사각형 5"/>
              <p:cNvSpPr/>
              <p:nvPr/>
            </p:nvSpPr>
            <p:spPr>
              <a:xfrm>
                <a:off x="107504" y="697498"/>
                <a:ext cx="4896544" cy="2893100"/>
              </a:xfrm>
              <a:prstGeom prst="rect">
                <a:avLst/>
              </a:prstGeom>
            </p:spPr>
            <p:txBody>
              <a:bodyPr wrap="square">
                <a:spAutoFit/>
              </a:bodyPr>
              <a:lstStyle/>
              <a:p>
                <a:pPr marL="180975" lvl="2" indent="-180975"/>
                <a:r>
                  <a:rPr lang="en-US" altLang="ko-KR" b="1" i="1" dirty="0">
                    <a:latin typeface="Calibri" pitchFamily="34" charset="0"/>
                    <a:cs typeface="Arial" panose="020B0604020202020204" pitchFamily="34" charset="0"/>
                  </a:rPr>
                  <a:t>Retrieval Method</a:t>
                </a:r>
                <a:r>
                  <a:rPr lang="en-US" altLang="ko-KR" dirty="0">
                    <a:latin typeface="Calibri" pitchFamily="34" charset="0"/>
                    <a:cs typeface="Arial" panose="020B0604020202020204" pitchFamily="34" charset="0"/>
                  </a:rPr>
                  <a:t>: </a:t>
                </a:r>
                <a:r>
                  <a:rPr lang="en-US" altLang="ko-KR" dirty="0">
                    <a:solidFill>
                      <a:schemeClr val="tx1">
                        <a:lumMod val="85000"/>
                        <a:lumOff val="15000"/>
                      </a:schemeClr>
                    </a:solidFill>
                    <a:latin typeface="Calibri" pitchFamily="34" charset="0"/>
                    <a:cs typeface="Arial" panose="020B0604020202020204" pitchFamily="34" charset="0"/>
                  </a:rPr>
                  <a:t>iterative physical retrieval using </a:t>
                </a:r>
                <a:r>
                  <a:rPr lang="en-US" altLang="ko-KR" u="sng" dirty="0">
                    <a:solidFill>
                      <a:srgbClr val="0000FF"/>
                    </a:solidFill>
                    <a:latin typeface="Calibri" pitchFamily="34" charset="0"/>
                    <a:cs typeface="Arial" panose="020B0604020202020204" pitchFamily="34" charset="0"/>
                  </a:rPr>
                  <a:t>Optimal Estimation (OE) based on </a:t>
                </a:r>
                <a:r>
                  <a:rPr lang="en-US" altLang="ko-KR" u="sng" dirty="0" smtClean="0">
                    <a:solidFill>
                      <a:srgbClr val="0000FF"/>
                    </a:solidFill>
                    <a:latin typeface="Calibri" pitchFamily="34" charset="0"/>
                    <a:cs typeface="Arial" panose="020B0604020202020204" pitchFamily="34" charset="0"/>
                  </a:rPr>
                  <a:t>1DVAR</a:t>
                </a:r>
              </a:p>
              <a:p>
                <a:pPr marL="0" lvl="2"/>
                <a:endParaRPr lang="en-US" altLang="ko-KR" sz="1000" b="1" i="1" dirty="0" smtClean="0">
                  <a:solidFill>
                    <a:schemeClr val="tx1">
                      <a:lumMod val="75000"/>
                      <a:lumOff val="25000"/>
                    </a:schemeClr>
                  </a:solidFill>
                  <a:latin typeface="Calibri" pitchFamily="34" charset="0"/>
                  <a:cs typeface="Arial" panose="020B0604020202020204" pitchFamily="34" charset="0"/>
                </a:endParaRPr>
              </a:p>
              <a:p>
                <a:pPr marL="0" lvl="2"/>
                <a:r>
                  <a:rPr lang="en-US" altLang="ko-KR" b="1" i="1" dirty="0" smtClean="0">
                    <a:latin typeface="Calibri" pitchFamily="34" charset="0"/>
                    <a:cs typeface="Arial" panose="020B0604020202020204" pitchFamily="34" charset="0"/>
                  </a:rPr>
                  <a:t>Spatial </a:t>
                </a:r>
                <a:r>
                  <a:rPr lang="en-US" altLang="ko-KR" b="1" i="1" dirty="0">
                    <a:latin typeface="Calibri" pitchFamily="34" charset="0"/>
                    <a:cs typeface="Arial" panose="020B0604020202020204" pitchFamily="34" charset="0"/>
                  </a:rPr>
                  <a:t>resolution</a:t>
                </a:r>
                <a:r>
                  <a:rPr lang="en-US" altLang="ko-KR" dirty="0" smtClean="0">
                    <a:solidFill>
                      <a:schemeClr val="tx1">
                        <a:lumMod val="85000"/>
                        <a:lumOff val="15000"/>
                      </a:schemeClr>
                    </a:solidFill>
                    <a:latin typeface="Calibri" pitchFamily="34" charset="0"/>
                    <a:cs typeface="Arial" panose="020B0604020202020204" pitchFamily="34" charset="0"/>
                  </a:rPr>
                  <a:t>: 3</a:t>
                </a:r>
                <a14:m>
                  <m:oMath xmlns:m="http://schemas.openxmlformats.org/officeDocument/2006/math">
                    <m:r>
                      <a:rPr lang="en-US" altLang="ko-KR" i="1">
                        <a:solidFill>
                          <a:schemeClr val="tx1">
                            <a:lumMod val="85000"/>
                            <a:lumOff val="15000"/>
                          </a:schemeClr>
                        </a:solidFill>
                        <a:latin typeface="Cambria Math" panose="02040503050406030204" pitchFamily="18" charset="0"/>
                        <a:ea typeface="Cambria Math" panose="02040503050406030204" pitchFamily="18" charset="0"/>
                      </a:rPr>
                      <m:t>×</m:t>
                    </m:r>
                  </m:oMath>
                </a14:m>
                <a:r>
                  <a:rPr lang="en-US" altLang="ko-KR" dirty="0">
                    <a:solidFill>
                      <a:schemeClr val="tx1">
                        <a:lumMod val="85000"/>
                        <a:lumOff val="15000"/>
                      </a:schemeClr>
                    </a:solidFill>
                    <a:latin typeface="Calibri" pitchFamily="34" charset="0"/>
                    <a:cs typeface="Arial" panose="020B0604020202020204" pitchFamily="34" charset="0"/>
                  </a:rPr>
                  <a:t>3 FOVs (1FOV=2km</a:t>
                </a:r>
                <a:r>
                  <a:rPr lang="en-US" altLang="ko-KR" dirty="0" smtClean="0">
                    <a:solidFill>
                      <a:schemeClr val="tx1">
                        <a:lumMod val="85000"/>
                        <a:lumOff val="15000"/>
                      </a:schemeClr>
                    </a:solidFill>
                    <a:latin typeface="Calibri" pitchFamily="34" charset="0"/>
                    <a:cs typeface="Arial" panose="020B0604020202020204" pitchFamily="34" charset="0"/>
                  </a:rPr>
                  <a:t>)</a:t>
                </a:r>
              </a:p>
              <a:p>
                <a:pPr marL="0" lvl="2"/>
                <a:r>
                  <a:rPr lang="en-US" altLang="ko-KR" b="1" i="1" dirty="0" smtClean="0">
                    <a:latin typeface="Calibri" pitchFamily="34" charset="0"/>
                    <a:cs typeface="Arial" panose="020B0604020202020204" pitchFamily="34" charset="0"/>
                  </a:rPr>
                  <a:t>Temporal resolution</a:t>
                </a:r>
                <a:r>
                  <a:rPr lang="en-US" altLang="ko-KR" dirty="0" smtClean="0">
                    <a:solidFill>
                      <a:schemeClr val="tx1">
                        <a:lumMod val="85000"/>
                        <a:lumOff val="15000"/>
                      </a:schemeClr>
                    </a:solidFill>
                    <a:latin typeface="Calibri" pitchFamily="34" charset="0"/>
                    <a:cs typeface="Arial" panose="020B0604020202020204" pitchFamily="34" charset="0"/>
                  </a:rPr>
                  <a:t>: 2 minutes</a:t>
                </a:r>
              </a:p>
              <a:p>
                <a:pPr marL="0" lvl="2"/>
                <a:endParaRPr lang="en-US" altLang="ko-KR" sz="1000" dirty="0" smtClean="0">
                  <a:latin typeface="Calibri" pitchFamily="34" charset="0"/>
                  <a:cs typeface="Arial" panose="020B0604020202020204" pitchFamily="34" charset="0"/>
                </a:endParaRPr>
              </a:p>
              <a:p>
                <a:pPr marL="0" lvl="2">
                  <a:lnSpc>
                    <a:spcPct val="100000"/>
                  </a:lnSpc>
                </a:pPr>
                <a:r>
                  <a:rPr lang="en-US" altLang="ko-KR" b="1" i="1" dirty="0" smtClean="0">
                    <a:latin typeface="Calibri" pitchFamily="34" charset="0"/>
                    <a:cs typeface="Arial" panose="020B0604020202020204" pitchFamily="34" charset="0"/>
                  </a:rPr>
                  <a:t>Products</a:t>
                </a:r>
              </a:p>
              <a:p>
                <a:pPr marL="180975" lvl="2" indent="-180975">
                  <a:lnSpc>
                    <a:spcPct val="100000"/>
                  </a:lnSpc>
                  <a:buFont typeface="Wingdings" pitchFamily="2" charset="2"/>
                  <a:buChar char="§"/>
                </a:pPr>
                <a:r>
                  <a:rPr lang="en-US" altLang="ko-KR" dirty="0" smtClean="0">
                    <a:latin typeface="Calibri" pitchFamily="34" charset="0"/>
                    <a:cs typeface="Arial" panose="020B0604020202020204" pitchFamily="34" charset="0"/>
                  </a:rPr>
                  <a:t>Temperature &amp; Humidity profiles</a:t>
                </a:r>
                <a:endParaRPr lang="en-US" altLang="ko-KR" dirty="0">
                  <a:latin typeface="Calibri" pitchFamily="34" charset="0"/>
                  <a:cs typeface="Arial" panose="020B0604020202020204" pitchFamily="34" charset="0"/>
                </a:endParaRPr>
              </a:p>
              <a:p>
                <a:pPr marL="180975" lvl="2" indent="-180975">
                  <a:lnSpc>
                    <a:spcPct val="100000"/>
                  </a:lnSpc>
                  <a:buFont typeface="Wingdings" pitchFamily="2" charset="2"/>
                  <a:buChar char="§"/>
                </a:pPr>
                <a:r>
                  <a:rPr lang="en-US" altLang="ko-KR" dirty="0">
                    <a:latin typeface="Calibri" pitchFamily="34" charset="0"/>
                    <a:cs typeface="Arial" panose="020B0604020202020204" pitchFamily="34" charset="0"/>
                  </a:rPr>
                  <a:t>Total </a:t>
                </a:r>
                <a:r>
                  <a:rPr lang="en-US" altLang="ko-KR" dirty="0" smtClean="0">
                    <a:latin typeface="Calibri" pitchFamily="34" charset="0"/>
                    <a:cs typeface="Arial" panose="020B0604020202020204" pitchFamily="34" charset="0"/>
                  </a:rPr>
                  <a:t>&amp; Layer </a:t>
                </a:r>
                <a:r>
                  <a:rPr lang="en-US" altLang="ko-KR" dirty="0" err="1" smtClean="0">
                    <a:latin typeface="Calibri" pitchFamily="34" charset="0"/>
                    <a:cs typeface="Arial" panose="020B0604020202020204" pitchFamily="34" charset="0"/>
                  </a:rPr>
                  <a:t>Precipitable</a:t>
                </a:r>
                <a:r>
                  <a:rPr lang="en-US" altLang="ko-KR" dirty="0" smtClean="0">
                    <a:latin typeface="Calibri" pitchFamily="34" charset="0"/>
                    <a:cs typeface="Arial" panose="020B0604020202020204" pitchFamily="34" charset="0"/>
                  </a:rPr>
                  <a:t> Water</a:t>
                </a:r>
                <a:endParaRPr lang="en-US" altLang="ko-KR" dirty="0">
                  <a:latin typeface="Calibri" pitchFamily="34" charset="0"/>
                  <a:cs typeface="Arial" panose="020B0604020202020204" pitchFamily="34" charset="0"/>
                </a:endParaRPr>
              </a:p>
              <a:p>
                <a:pPr marL="180975" lvl="2" indent="-180975">
                  <a:lnSpc>
                    <a:spcPct val="100000"/>
                  </a:lnSpc>
                  <a:buFont typeface="Wingdings" pitchFamily="2" charset="2"/>
                  <a:buChar char="§"/>
                </a:pPr>
                <a:r>
                  <a:rPr lang="en-US" altLang="ko-KR" dirty="0">
                    <a:latin typeface="Calibri" pitchFamily="34" charset="0"/>
                    <a:cs typeface="Arial" panose="020B0604020202020204" pitchFamily="34" charset="0"/>
                  </a:rPr>
                  <a:t>Stability Indices (KI, SI, LI, TTI, CAPE) </a:t>
                </a:r>
              </a:p>
              <a:p>
                <a:pPr marL="180975" lvl="2" indent="-180975">
                  <a:lnSpc>
                    <a:spcPct val="100000"/>
                  </a:lnSpc>
                  <a:buFont typeface="Wingdings" pitchFamily="2" charset="2"/>
                  <a:buChar char="§"/>
                </a:pPr>
                <a:r>
                  <a:rPr lang="en-US" altLang="ko-KR" dirty="0">
                    <a:latin typeface="Calibri" pitchFamily="34" charset="0"/>
                    <a:cs typeface="Arial" panose="020B0604020202020204" pitchFamily="34" charset="0"/>
                  </a:rPr>
                  <a:t>Total Column </a:t>
                </a:r>
                <a:r>
                  <a:rPr lang="en-US" altLang="ko-KR" dirty="0" smtClean="0">
                    <a:latin typeface="Calibri" pitchFamily="34" charset="0"/>
                    <a:cs typeface="Arial" panose="020B0604020202020204" pitchFamily="34" charset="0"/>
                  </a:rPr>
                  <a:t>Ozone </a:t>
                </a:r>
                <a:r>
                  <a:rPr lang="en-US" altLang="ko-KR" dirty="0" smtClean="0">
                    <a:solidFill>
                      <a:srgbClr val="0070C0"/>
                    </a:solidFill>
                    <a:latin typeface="Calibri" pitchFamily="34" charset="0"/>
                    <a:cs typeface="Arial" panose="020B0604020202020204" pitchFamily="34" charset="0"/>
                  </a:rPr>
                  <a:t>- clear sky, low clouds</a:t>
                </a:r>
                <a:endParaRPr lang="en-US" altLang="ko-KR" dirty="0">
                  <a:solidFill>
                    <a:srgbClr val="0070C0"/>
                  </a:solidFill>
                  <a:latin typeface="Calibri" pitchFamily="34" charset="0"/>
                  <a:cs typeface="Arial" panose="020B0604020202020204" pitchFamily="34" charset="0"/>
                </a:endParaRPr>
              </a:p>
            </p:txBody>
          </p:sp>
        </mc:Choice>
        <mc:Fallback xmlns="">
          <p:sp>
            <p:nvSpPr>
              <p:cNvPr id="6" name="직사각형 5"/>
              <p:cNvSpPr>
                <a:spLocks noRot="1" noChangeAspect="1" noMove="1" noResize="1" noEditPoints="1" noAdjustHandles="1" noChangeArrowheads="1" noChangeShapeType="1" noTextEdit="1"/>
              </p:cNvSpPr>
              <p:nvPr/>
            </p:nvSpPr>
            <p:spPr>
              <a:xfrm>
                <a:off x="107504" y="697498"/>
                <a:ext cx="4896544" cy="2893100"/>
              </a:xfrm>
              <a:prstGeom prst="rect">
                <a:avLst/>
              </a:prstGeom>
              <a:blipFill rotWithShape="1">
                <a:blip r:embed="rId4"/>
                <a:stretch>
                  <a:fillRect l="-1121" t="-1053" r="-1619" b="-2316"/>
                </a:stretch>
              </a:blipFill>
            </p:spPr>
            <p:txBody>
              <a:bodyPr/>
              <a:lstStyle/>
              <a:p>
                <a:r>
                  <a:rPr lang="ko-KR" altLang="en-US">
                    <a:noFill/>
                  </a:rPr>
                  <a:t> </a:t>
                </a:r>
              </a:p>
            </p:txBody>
          </p:sp>
        </mc:Fallback>
      </mc:AlternateContent>
      <p:sp>
        <p:nvSpPr>
          <p:cNvPr id="8" name="직사각형 7"/>
          <p:cNvSpPr/>
          <p:nvPr/>
        </p:nvSpPr>
        <p:spPr>
          <a:xfrm>
            <a:off x="107504" y="3603669"/>
            <a:ext cx="4680520" cy="923330"/>
          </a:xfrm>
          <a:prstGeom prst="rect">
            <a:avLst/>
          </a:prstGeom>
        </p:spPr>
        <p:txBody>
          <a:bodyPr wrap="square">
            <a:spAutoFit/>
          </a:bodyPr>
          <a:lstStyle/>
          <a:p>
            <a:pPr marL="0" lvl="2">
              <a:lnSpc>
                <a:spcPct val="100000"/>
              </a:lnSpc>
            </a:pPr>
            <a:r>
              <a:rPr lang="en-US" altLang="ko-KR" b="1" i="1" dirty="0" smtClean="0">
                <a:latin typeface="Calibri" pitchFamily="34" charset="0"/>
                <a:cs typeface="Arial" panose="020B0604020202020204" pitchFamily="34" charset="0"/>
              </a:rPr>
              <a:t>Applications</a:t>
            </a:r>
            <a:endParaRPr lang="en-US" altLang="ko-KR" b="1" i="1" dirty="0">
              <a:latin typeface="Calibri" pitchFamily="34" charset="0"/>
              <a:cs typeface="Arial" panose="020B0604020202020204" pitchFamily="34" charset="0"/>
            </a:endParaRPr>
          </a:p>
          <a:p>
            <a:pPr marL="180975" lvl="2" indent="-180975">
              <a:lnSpc>
                <a:spcPct val="100000"/>
              </a:lnSpc>
              <a:buFont typeface="Wingdings" pitchFamily="2" charset="2"/>
              <a:buChar char="§"/>
            </a:pPr>
            <a:r>
              <a:rPr lang="en-US" altLang="ko-KR" dirty="0" smtClean="0">
                <a:latin typeface="Calibri" pitchFamily="34" charset="0"/>
                <a:cs typeface="Arial" panose="020B0604020202020204" pitchFamily="34" charset="0"/>
              </a:rPr>
              <a:t>Monitoring pre-environment condition of convective clouds and heavy rain</a:t>
            </a:r>
          </a:p>
        </p:txBody>
      </p:sp>
      <p:sp>
        <p:nvSpPr>
          <p:cNvPr id="9" name="TextBox 8"/>
          <p:cNvSpPr txBox="1"/>
          <p:nvPr/>
        </p:nvSpPr>
        <p:spPr>
          <a:xfrm>
            <a:off x="3865849" y="2675060"/>
            <a:ext cx="994183" cy="338554"/>
          </a:xfrm>
          <a:prstGeom prst="rect">
            <a:avLst/>
          </a:prstGeom>
          <a:noFill/>
        </p:spPr>
        <p:txBody>
          <a:bodyPr wrap="none" rtlCol="0">
            <a:spAutoFit/>
          </a:bodyPr>
          <a:lstStyle/>
          <a:p>
            <a:r>
              <a:rPr lang="en-US" altLang="ko-KR" sz="1600" dirty="0" smtClean="0">
                <a:solidFill>
                  <a:srgbClr val="0070C0"/>
                </a:solidFill>
                <a:latin typeface="Arial" panose="020B0604020202020204" pitchFamily="34" charset="0"/>
                <a:ea typeface="+mn-ea"/>
                <a:cs typeface="Arial" panose="020B0604020202020204" pitchFamily="34" charset="0"/>
              </a:rPr>
              <a:t>clear sky</a:t>
            </a:r>
            <a:endParaRPr lang="ko-KR" altLang="en-US" sz="1600" dirty="0">
              <a:solidFill>
                <a:srgbClr val="0070C0"/>
              </a:solidFill>
              <a:latin typeface="Arial" panose="020B0604020202020204" pitchFamily="34" charset="0"/>
              <a:ea typeface="+mn-ea"/>
              <a:cs typeface="Arial" panose="020B0604020202020204" pitchFamily="34" charset="0"/>
            </a:endParaRPr>
          </a:p>
        </p:txBody>
      </p:sp>
      <p:sp>
        <p:nvSpPr>
          <p:cNvPr id="10" name="오른쪽 대괄호 9"/>
          <p:cNvSpPr/>
          <p:nvPr/>
        </p:nvSpPr>
        <p:spPr>
          <a:xfrm>
            <a:off x="3738191" y="2571750"/>
            <a:ext cx="144016" cy="540000"/>
          </a:xfrm>
          <a:prstGeom prst="rightBracket">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latin typeface="Arial" panose="020B0604020202020204" pitchFamily="34" charset="0"/>
              <a:cs typeface="Arial" panose="020B0604020202020204" pitchFamily="34" charset="0"/>
            </a:endParaRPr>
          </a:p>
        </p:txBody>
      </p:sp>
      <p:pic>
        <p:nvPicPr>
          <p:cNvPr id="11" name="Picture 3" descr="C:\Users\user\Desktop\eumet_ppt\새 폴더\CI 사례 AAP그림\himawari8_ahi_le2_skewTlogP_156_201708061000.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8882" t="7867" r="2406" b="7479"/>
          <a:stretch/>
        </p:blipFill>
        <p:spPr bwMode="auto">
          <a:xfrm>
            <a:off x="5004048" y="555526"/>
            <a:ext cx="3888432" cy="3710608"/>
          </a:xfrm>
          <a:prstGeom prst="rect">
            <a:avLst/>
          </a:prstGeom>
          <a:solidFill>
            <a:schemeClr val="bg1"/>
          </a:solidFill>
        </p:spPr>
      </p:pic>
      <p:pic>
        <p:nvPicPr>
          <p:cNvPr id="12" name="0068.avi">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rotWithShape="1">
          <a:blip r:embed="rId6"/>
          <a:srcRect t="5801"/>
          <a:stretch/>
        </p:blipFill>
        <p:spPr>
          <a:xfrm>
            <a:off x="4996010" y="667196"/>
            <a:ext cx="3824461" cy="3798671"/>
          </a:xfrm>
          <a:prstGeom prst="rect">
            <a:avLst/>
          </a:prstGeom>
        </p:spPr>
      </p:pic>
      <p:grpSp>
        <p:nvGrpSpPr>
          <p:cNvPr id="5" name="그룹 4"/>
          <p:cNvGrpSpPr/>
          <p:nvPr/>
        </p:nvGrpSpPr>
        <p:grpSpPr>
          <a:xfrm>
            <a:off x="5004048" y="711984"/>
            <a:ext cx="3820444" cy="3932360"/>
            <a:chOff x="-2196752" y="-179602"/>
            <a:chExt cx="3672407" cy="3812640"/>
          </a:xfrm>
        </p:grpSpPr>
        <p:sp>
          <p:nvSpPr>
            <p:cNvPr id="3" name="직사각형 2"/>
            <p:cNvSpPr/>
            <p:nvPr/>
          </p:nvSpPr>
          <p:spPr>
            <a:xfrm>
              <a:off x="-2196752" y="-179602"/>
              <a:ext cx="3672407" cy="38126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pic>
          <p:nvPicPr>
            <p:cNvPr id="13" name="그림 12"/>
            <p:cNvPicPr>
              <a:picLocks noChangeAspect="1"/>
            </p:cNvPicPr>
            <p:nvPr/>
          </p:nvPicPr>
          <p:blipFill rotWithShape="1">
            <a:blip r:embed="rId7">
              <a:extLst>
                <a:ext uri="{28A0092B-C50C-407E-A947-70E740481C1C}">
                  <a14:useLocalDpi xmlns:a14="http://schemas.microsoft.com/office/drawing/2010/main" val="0"/>
                </a:ext>
              </a:extLst>
            </a:blip>
            <a:srcRect l="8806" b="5324"/>
            <a:stretch/>
          </p:blipFill>
          <p:spPr>
            <a:xfrm>
              <a:off x="-2196752" y="-179602"/>
              <a:ext cx="3672407" cy="3812640"/>
            </a:xfrm>
            <a:prstGeom prst="rect">
              <a:avLst/>
            </a:prstGeom>
          </p:spPr>
        </p:pic>
      </p:grpSp>
    </p:spTree>
    <p:extLst>
      <p:ext uri="{BB962C8B-B14F-4D97-AF65-F5344CB8AC3E}">
        <p14:creationId xmlns:p14="http://schemas.microsoft.com/office/powerpoint/2010/main" val="11348908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12"/>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1000"/>
                                        <p:tgtEl>
                                          <p:spTgt spid="5"/>
                                        </p:tgtEl>
                                      </p:cBhvr>
                                    </p:animEffect>
                                    <p:anim calcmode="lin" valueType="num">
                                      <p:cBhvr>
                                        <p:cTn id="19" dur="1000" fill="hold"/>
                                        <p:tgtEl>
                                          <p:spTgt spid="5"/>
                                        </p:tgtEl>
                                        <p:attrNameLst>
                                          <p:attrName>ppt_x</p:attrName>
                                        </p:attrNameLst>
                                      </p:cBhvr>
                                      <p:tavLst>
                                        <p:tav tm="0">
                                          <p:val>
                                            <p:strVal val="#ppt_x"/>
                                          </p:val>
                                        </p:tav>
                                        <p:tav tm="100000">
                                          <p:val>
                                            <p:strVal val="#ppt_x"/>
                                          </p:val>
                                        </p:tav>
                                      </p:tavLst>
                                    </p:anim>
                                    <p:anim calcmode="lin" valueType="num">
                                      <p:cBhvr>
                                        <p:cTn id="2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video>
              <p:cMediaNode vol="80000">
                <p:cTn id="21" repeatCount="indefinite" fill="hold" display="0">
                  <p:stCondLst>
                    <p:cond delay="indefinite"/>
                  </p:stCondLst>
                </p:cTn>
                <p:tgtEl>
                  <p:spTgt spid="12"/>
                </p:tgtEl>
              </p:cMediaNode>
            </p:vide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Autofit/>
          </a:bodyPr>
          <a:lstStyle/>
          <a:p>
            <a:r>
              <a:rPr lang="en-US" altLang="ko-KR" dirty="0" smtClean="0">
                <a:latin typeface="Calibri" pitchFamily="34" charset="0"/>
              </a:rPr>
              <a:t>Convective Initiation</a:t>
            </a:r>
            <a:endParaRPr lang="ko-KR" altLang="en-US" dirty="0">
              <a:latin typeface="Calibri" pitchFamily="34" charset="0"/>
            </a:endParaRPr>
          </a:p>
        </p:txBody>
      </p:sp>
      <p:sp>
        <p:nvSpPr>
          <p:cNvPr id="4" name="슬라이드 번호 개체 틀 3"/>
          <p:cNvSpPr>
            <a:spLocks noGrp="1"/>
          </p:cNvSpPr>
          <p:nvPr>
            <p:ph type="sldNum" sz="quarter" idx="12"/>
          </p:nvPr>
        </p:nvSpPr>
        <p:spPr/>
        <p:txBody>
          <a:bodyPr/>
          <a:lstStyle/>
          <a:p>
            <a:fld id="{5555D124-8283-4C8F-A8D2-E075402C1099}" type="slidenum">
              <a:rPr lang="en-US" altLang="ko-KR" smtClean="0"/>
              <a:pPr/>
              <a:t>12</a:t>
            </a:fld>
            <a:endParaRPr lang="en-US" dirty="0"/>
          </a:p>
        </p:txBody>
      </p:sp>
      <p:sp>
        <p:nvSpPr>
          <p:cNvPr id="6" name="직사각형 5"/>
          <p:cNvSpPr/>
          <p:nvPr/>
        </p:nvSpPr>
        <p:spPr>
          <a:xfrm>
            <a:off x="107504" y="697498"/>
            <a:ext cx="4824536" cy="2769989"/>
          </a:xfrm>
          <a:prstGeom prst="rect">
            <a:avLst/>
          </a:prstGeom>
        </p:spPr>
        <p:txBody>
          <a:bodyPr wrap="square">
            <a:spAutoFit/>
          </a:bodyPr>
          <a:lstStyle/>
          <a:p>
            <a:pPr marL="180975" lvl="2" indent="-180975"/>
            <a:r>
              <a:rPr lang="en-US" altLang="ko-KR" b="1" i="1" dirty="0">
                <a:latin typeface="Calibri" pitchFamily="34" charset="0"/>
                <a:cs typeface="Arial" panose="020B0604020202020204" pitchFamily="34" charset="0"/>
              </a:rPr>
              <a:t>Retrieval Method</a:t>
            </a:r>
            <a:r>
              <a:rPr lang="en-US" altLang="ko-KR" dirty="0">
                <a:latin typeface="Calibri" pitchFamily="34" charset="0"/>
                <a:cs typeface="Arial" panose="020B0604020202020204" pitchFamily="34" charset="0"/>
              </a:rPr>
              <a:t>: </a:t>
            </a:r>
            <a:r>
              <a:rPr lang="en-US" altLang="ko-KR" dirty="0" smtClean="0">
                <a:solidFill>
                  <a:schemeClr val="tx1">
                    <a:lumMod val="85000"/>
                    <a:lumOff val="15000"/>
                  </a:schemeClr>
                </a:solidFill>
                <a:latin typeface="Calibri" pitchFamily="34" charset="0"/>
                <a:cs typeface="Arial" panose="020B0604020202020204" pitchFamily="34" charset="0"/>
              </a:rPr>
              <a:t>Object based</a:t>
            </a:r>
          </a:p>
          <a:p>
            <a:pPr marL="180975" lvl="2" indent="-180975">
              <a:lnSpc>
                <a:spcPct val="100000"/>
              </a:lnSpc>
              <a:buFont typeface="Wingdings" pitchFamily="2" charset="2"/>
              <a:buChar char="§"/>
            </a:pPr>
            <a:r>
              <a:rPr lang="en-US" altLang="ko-KR" dirty="0" smtClean="0">
                <a:latin typeface="Calibri" pitchFamily="34" charset="0"/>
                <a:cs typeface="Arial" panose="020B0604020202020204" pitchFamily="34" charset="0"/>
              </a:rPr>
              <a:t>Convective Cloud Mask</a:t>
            </a:r>
          </a:p>
          <a:p>
            <a:pPr marL="180975" lvl="2" indent="-180975">
              <a:lnSpc>
                <a:spcPct val="100000"/>
              </a:lnSpc>
              <a:buFont typeface="Wingdings" pitchFamily="2" charset="2"/>
              <a:buChar char="§"/>
            </a:pPr>
            <a:r>
              <a:rPr lang="en-US" altLang="ko-KR" dirty="0" smtClean="0">
                <a:latin typeface="Calibri" pitchFamily="34" charset="0"/>
                <a:cs typeface="Arial" panose="020B0604020202020204" pitchFamily="34" charset="0"/>
              </a:rPr>
              <a:t>Clustering of cloud pixel (Region growing method)</a:t>
            </a:r>
          </a:p>
          <a:p>
            <a:pPr marL="180975" lvl="2" indent="-180975">
              <a:lnSpc>
                <a:spcPct val="100000"/>
              </a:lnSpc>
              <a:buFont typeface="Wingdings" pitchFamily="2" charset="2"/>
              <a:buChar char="§"/>
            </a:pPr>
            <a:r>
              <a:rPr lang="en-US" altLang="ko-KR" dirty="0" smtClean="0">
                <a:latin typeface="Calibri" pitchFamily="34" charset="0"/>
                <a:cs typeface="Arial" panose="020B0604020202020204" pitchFamily="34" charset="0"/>
              </a:rPr>
              <a:t>Object tracking &amp; Interest field test</a:t>
            </a:r>
          </a:p>
          <a:p>
            <a:pPr marL="0" lvl="2"/>
            <a:endParaRPr lang="en-US" altLang="ko-KR" sz="1000" b="1" i="1" dirty="0" smtClean="0">
              <a:solidFill>
                <a:schemeClr val="tx1">
                  <a:lumMod val="75000"/>
                  <a:lumOff val="25000"/>
                </a:schemeClr>
              </a:solidFill>
              <a:latin typeface="Calibri" pitchFamily="34" charset="0"/>
              <a:cs typeface="Arial" panose="020B0604020202020204" pitchFamily="34" charset="0"/>
            </a:endParaRPr>
          </a:p>
          <a:p>
            <a:pPr marL="0" lvl="2"/>
            <a:endParaRPr lang="en-US" altLang="ko-KR" sz="1000" b="1" i="1" dirty="0" smtClean="0">
              <a:solidFill>
                <a:schemeClr val="tx1">
                  <a:lumMod val="75000"/>
                  <a:lumOff val="25000"/>
                </a:schemeClr>
              </a:solidFill>
              <a:latin typeface="Calibri" pitchFamily="34" charset="0"/>
              <a:cs typeface="Arial" panose="020B0604020202020204" pitchFamily="34" charset="0"/>
            </a:endParaRPr>
          </a:p>
          <a:p>
            <a:pPr marL="0" lvl="2"/>
            <a:r>
              <a:rPr lang="en-US" altLang="ko-KR" b="1" i="1" dirty="0" smtClean="0">
                <a:latin typeface="Calibri" pitchFamily="34" charset="0"/>
                <a:cs typeface="Arial" panose="020B0604020202020204" pitchFamily="34" charset="0"/>
              </a:rPr>
              <a:t>Spatial </a:t>
            </a:r>
            <a:r>
              <a:rPr lang="en-US" altLang="ko-KR" b="1" i="1" dirty="0">
                <a:latin typeface="Calibri" pitchFamily="34" charset="0"/>
                <a:cs typeface="Arial" panose="020B0604020202020204" pitchFamily="34" charset="0"/>
              </a:rPr>
              <a:t>resolution</a:t>
            </a:r>
            <a:r>
              <a:rPr lang="en-US" altLang="ko-KR" dirty="0" smtClean="0">
                <a:solidFill>
                  <a:schemeClr val="tx1">
                    <a:lumMod val="85000"/>
                    <a:lumOff val="15000"/>
                  </a:schemeClr>
                </a:solidFill>
                <a:latin typeface="Calibri" pitchFamily="34" charset="0"/>
                <a:cs typeface="Arial" panose="020B0604020202020204" pitchFamily="34" charset="0"/>
              </a:rPr>
              <a:t>: 2 km</a:t>
            </a:r>
          </a:p>
          <a:p>
            <a:pPr marL="0" lvl="2"/>
            <a:r>
              <a:rPr lang="en-US" altLang="ko-KR" b="1" i="1" dirty="0" smtClean="0">
                <a:latin typeface="Calibri" pitchFamily="34" charset="0"/>
                <a:cs typeface="Arial" panose="020B0604020202020204" pitchFamily="34" charset="0"/>
              </a:rPr>
              <a:t>Temporal resolution</a:t>
            </a:r>
            <a:r>
              <a:rPr lang="en-US" altLang="ko-KR" dirty="0" smtClean="0">
                <a:solidFill>
                  <a:schemeClr val="tx1">
                    <a:lumMod val="85000"/>
                    <a:lumOff val="15000"/>
                  </a:schemeClr>
                </a:solidFill>
                <a:latin typeface="Calibri" pitchFamily="34" charset="0"/>
                <a:cs typeface="Arial" panose="020B0604020202020204" pitchFamily="34" charset="0"/>
              </a:rPr>
              <a:t>: 2 minutes</a:t>
            </a:r>
            <a:endParaRPr lang="en-US" altLang="ko-KR" dirty="0">
              <a:solidFill>
                <a:schemeClr val="tx1">
                  <a:lumMod val="85000"/>
                  <a:lumOff val="15000"/>
                </a:schemeClr>
              </a:solidFill>
              <a:latin typeface="Calibri" pitchFamily="34" charset="0"/>
              <a:cs typeface="Arial" panose="020B0604020202020204" pitchFamily="34" charset="0"/>
            </a:endParaRPr>
          </a:p>
          <a:p>
            <a:pPr marL="0" lvl="2"/>
            <a:endParaRPr lang="en-US" altLang="ko-KR" dirty="0" smtClean="0">
              <a:solidFill>
                <a:schemeClr val="tx1">
                  <a:lumMod val="85000"/>
                  <a:lumOff val="15000"/>
                </a:schemeClr>
              </a:solidFill>
              <a:latin typeface="Calibri" pitchFamily="34" charset="0"/>
              <a:cs typeface="Arial" panose="020B0604020202020204" pitchFamily="34" charset="0"/>
            </a:endParaRPr>
          </a:p>
          <a:p>
            <a:pPr marL="0" lvl="2"/>
            <a:endParaRPr lang="en-US" altLang="ko-KR" sz="1000" dirty="0" smtClean="0">
              <a:latin typeface="Calibri" pitchFamily="34" charset="0"/>
              <a:cs typeface="Arial" panose="020B0604020202020204" pitchFamily="34" charset="0"/>
            </a:endParaRPr>
          </a:p>
        </p:txBody>
      </p:sp>
      <p:sp>
        <p:nvSpPr>
          <p:cNvPr id="8" name="직사각형 7"/>
          <p:cNvSpPr/>
          <p:nvPr/>
        </p:nvSpPr>
        <p:spPr>
          <a:xfrm>
            <a:off x="139180" y="3116648"/>
            <a:ext cx="4576836" cy="1754326"/>
          </a:xfrm>
          <a:prstGeom prst="rect">
            <a:avLst/>
          </a:prstGeom>
        </p:spPr>
        <p:txBody>
          <a:bodyPr wrap="square">
            <a:spAutoFit/>
          </a:bodyPr>
          <a:lstStyle/>
          <a:p>
            <a:pPr marL="0" lvl="2">
              <a:lnSpc>
                <a:spcPct val="100000"/>
              </a:lnSpc>
            </a:pPr>
            <a:r>
              <a:rPr lang="en-US" altLang="ko-KR" b="1" i="1" dirty="0" smtClean="0">
                <a:latin typeface="Calibri" pitchFamily="34" charset="0"/>
                <a:cs typeface="Arial" panose="020B0604020202020204" pitchFamily="34" charset="0"/>
              </a:rPr>
              <a:t>Applications</a:t>
            </a:r>
            <a:endParaRPr lang="en-US" altLang="ko-KR" b="1" i="1" dirty="0">
              <a:latin typeface="Calibri" pitchFamily="34" charset="0"/>
              <a:cs typeface="Arial" panose="020B0604020202020204" pitchFamily="34" charset="0"/>
            </a:endParaRPr>
          </a:p>
          <a:p>
            <a:pPr marL="180975" lvl="2" indent="-180975">
              <a:lnSpc>
                <a:spcPct val="100000"/>
              </a:lnSpc>
              <a:buFont typeface="Wingdings" pitchFamily="2" charset="2"/>
              <a:buChar char="§"/>
            </a:pPr>
            <a:r>
              <a:rPr lang="en-US" altLang="ko-KR" dirty="0" smtClean="0">
                <a:latin typeface="Calibri" pitchFamily="34" charset="0"/>
                <a:cs typeface="Arial" panose="020B0604020202020204" pitchFamily="34" charset="0"/>
              </a:rPr>
              <a:t>Detecting the cloud object which could rapidly develop to bring severe weather within 2 hours.</a:t>
            </a:r>
          </a:p>
          <a:p>
            <a:pPr marL="180975" lvl="2" indent="-180975">
              <a:lnSpc>
                <a:spcPct val="100000"/>
              </a:lnSpc>
              <a:buFont typeface="Wingdings" pitchFamily="2" charset="2"/>
              <a:buChar char="§"/>
            </a:pPr>
            <a:r>
              <a:rPr lang="en-US" altLang="ko-KR" dirty="0" smtClean="0">
                <a:latin typeface="Calibri" pitchFamily="34" charset="0"/>
                <a:cs typeface="Arial" panose="020B0604020202020204" pitchFamily="34" charset="0"/>
              </a:rPr>
              <a:t>Usage of short-term forecast</a:t>
            </a:r>
          </a:p>
          <a:p>
            <a:pPr marL="180975" lvl="2" indent="-180975">
              <a:lnSpc>
                <a:spcPct val="100000"/>
              </a:lnSpc>
              <a:buFont typeface="Wingdings" pitchFamily="2" charset="2"/>
              <a:buChar char="§"/>
            </a:pPr>
            <a:endParaRPr lang="en-US" altLang="ko-KR" dirty="0" smtClean="0">
              <a:latin typeface="Calibri" pitchFamily="34" charset="0"/>
              <a:cs typeface="Arial" panose="020B0604020202020204" pitchFamily="34" charset="0"/>
            </a:endParaRPr>
          </a:p>
        </p:txBody>
      </p:sp>
      <p:grpSp>
        <p:nvGrpSpPr>
          <p:cNvPr id="3" name="그룹 2"/>
          <p:cNvGrpSpPr/>
          <p:nvPr/>
        </p:nvGrpSpPr>
        <p:grpSpPr>
          <a:xfrm>
            <a:off x="4375111" y="570587"/>
            <a:ext cx="3096344" cy="3373011"/>
            <a:chOff x="6611054" y="697498"/>
            <a:chExt cx="2347719" cy="2561147"/>
          </a:xfrm>
        </p:grpSpPr>
        <p:grpSp>
          <p:nvGrpSpPr>
            <p:cNvPr id="15" name="그룹 14"/>
            <p:cNvGrpSpPr/>
            <p:nvPr/>
          </p:nvGrpSpPr>
          <p:grpSpPr>
            <a:xfrm>
              <a:off x="6611054" y="697498"/>
              <a:ext cx="2347719" cy="2561147"/>
              <a:chOff x="2578606" y="1591565"/>
              <a:chExt cx="2347719" cy="2561147"/>
            </a:xfrm>
          </p:grpSpPr>
          <p:grpSp>
            <p:nvGrpSpPr>
              <p:cNvPr id="18" name="그룹 17"/>
              <p:cNvGrpSpPr/>
              <p:nvPr/>
            </p:nvGrpSpPr>
            <p:grpSpPr>
              <a:xfrm>
                <a:off x="2578606" y="1591565"/>
                <a:ext cx="2347719" cy="2561147"/>
                <a:chOff x="2288151" y="1653436"/>
                <a:chExt cx="2347719" cy="2561147"/>
              </a:xfrm>
            </p:grpSpPr>
            <p:pic>
              <p:nvPicPr>
                <p:cNvPr id="29" name="Picture 8" descr="D:\PHI\센터\후속위성\대류운탐지\결과\결과 정리\경곗값\1315추가 및 경계값 조정30K\201708\02\04\himawari8_ahi_le2_CI_lko020ps_201708020420.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88151" y="1653436"/>
                  <a:ext cx="2347719" cy="2561147"/>
                </a:xfrm>
                <a:prstGeom prst="rect">
                  <a:avLst/>
                </a:prstGeom>
                <a:noFill/>
                <a:extLst>
                  <a:ext uri="{909E8E84-426E-40DD-AFC4-6F175D3DCCD1}">
                    <a14:hiddenFill xmlns:a14="http://schemas.microsoft.com/office/drawing/2010/main">
                      <a:solidFill>
                        <a:srgbClr val="FFFFFF"/>
                      </a:solidFill>
                    </a14:hiddenFill>
                  </a:ext>
                </a:extLst>
              </p:spPr>
            </p:pic>
            <p:sp>
              <p:nvSpPr>
                <p:cNvPr id="30" name="직사각형 29"/>
                <p:cNvSpPr/>
                <p:nvPr/>
              </p:nvSpPr>
              <p:spPr>
                <a:xfrm>
                  <a:off x="2295375" y="1706529"/>
                  <a:ext cx="749864" cy="190383"/>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100" b="1" dirty="0">
                      <a:solidFill>
                        <a:srgbClr val="FF0000"/>
                      </a:solidFill>
                    </a:rPr>
                    <a:t>04:20 </a:t>
                  </a:r>
                  <a:r>
                    <a:rPr lang="en-US" altLang="ko-KR" sz="1100" b="1" dirty="0" err="1">
                      <a:solidFill>
                        <a:srgbClr val="FF0000"/>
                      </a:solidFill>
                    </a:rPr>
                    <a:t>UTC</a:t>
                  </a:r>
                  <a:endParaRPr lang="ko-KR" altLang="en-US" sz="1100" b="1" dirty="0">
                    <a:solidFill>
                      <a:srgbClr val="FF0000"/>
                    </a:solidFill>
                  </a:endParaRPr>
                </a:p>
              </p:txBody>
            </p:sp>
          </p:grpSp>
          <p:sp>
            <p:nvSpPr>
              <p:cNvPr id="22" name="타원 21"/>
              <p:cNvSpPr/>
              <p:nvPr/>
            </p:nvSpPr>
            <p:spPr>
              <a:xfrm>
                <a:off x="2942456" y="2186683"/>
                <a:ext cx="565609" cy="576485"/>
              </a:xfrm>
              <a:prstGeom prst="ellipse">
                <a:avLst/>
              </a:prstGeom>
              <a:noFill/>
              <a:ln w="28575">
                <a:solidFill>
                  <a:srgbClr val="E622D8"/>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sp>
          <p:nvSpPr>
            <p:cNvPr id="35" name="타원 34"/>
            <p:cNvSpPr/>
            <p:nvPr/>
          </p:nvSpPr>
          <p:spPr>
            <a:xfrm>
              <a:off x="7067892" y="1798712"/>
              <a:ext cx="905327" cy="436733"/>
            </a:xfrm>
            <a:prstGeom prst="ellipse">
              <a:avLst/>
            </a:prstGeom>
            <a:noFill/>
            <a:ln w="28575">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accent1">
                    <a:lumMod val="60000"/>
                    <a:lumOff val="40000"/>
                  </a:schemeClr>
                </a:solidFill>
              </a:endParaRPr>
            </a:p>
          </p:txBody>
        </p:sp>
      </p:grpSp>
      <p:pic>
        <p:nvPicPr>
          <p:cNvPr id="1028"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b="27846"/>
          <a:stretch/>
        </p:blipFill>
        <p:spPr bwMode="auto">
          <a:xfrm>
            <a:off x="4406192" y="4041437"/>
            <a:ext cx="2059321" cy="7381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43" name="그룹 42"/>
          <p:cNvGrpSpPr/>
          <p:nvPr/>
        </p:nvGrpSpPr>
        <p:grpSpPr>
          <a:xfrm>
            <a:off x="6660233" y="2204602"/>
            <a:ext cx="2463700" cy="2656533"/>
            <a:chOff x="6334647" y="3909360"/>
            <a:chExt cx="2463700" cy="2656533"/>
          </a:xfrm>
        </p:grpSpPr>
        <p:grpSp>
          <p:nvGrpSpPr>
            <p:cNvPr id="44" name="그룹 43"/>
            <p:cNvGrpSpPr/>
            <p:nvPr/>
          </p:nvGrpSpPr>
          <p:grpSpPr>
            <a:xfrm>
              <a:off x="6334647" y="3909360"/>
              <a:ext cx="2463700" cy="2656533"/>
              <a:chOff x="7014992" y="4890883"/>
              <a:chExt cx="1570028" cy="1602966"/>
            </a:xfrm>
          </p:grpSpPr>
          <p:grpSp>
            <p:nvGrpSpPr>
              <p:cNvPr id="46" name="그룹 45"/>
              <p:cNvGrpSpPr/>
              <p:nvPr/>
            </p:nvGrpSpPr>
            <p:grpSpPr>
              <a:xfrm>
                <a:off x="7014992" y="4890883"/>
                <a:ext cx="1570028" cy="1602966"/>
                <a:chOff x="6981304" y="2725737"/>
                <a:chExt cx="1570028" cy="1602966"/>
              </a:xfrm>
            </p:grpSpPr>
            <p:pic>
              <p:nvPicPr>
                <p:cNvPr id="48"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81304" y="2725737"/>
                  <a:ext cx="1570028" cy="16029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9" name="직사각형 48"/>
                <p:cNvSpPr/>
                <p:nvPr/>
              </p:nvSpPr>
              <p:spPr>
                <a:xfrm>
                  <a:off x="6985242" y="2774283"/>
                  <a:ext cx="632425" cy="248398"/>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100" b="1" dirty="0">
                      <a:solidFill>
                        <a:srgbClr val="FF0000"/>
                      </a:solidFill>
                    </a:rPr>
                    <a:t>06:00 </a:t>
                  </a:r>
                  <a:r>
                    <a:rPr lang="en-US" altLang="ko-KR" sz="1100" b="1" dirty="0" smtClean="0">
                      <a:solidFill>
                        <a:srgbClr val="FF0000"/>
                      </a:solidFill>
                    </a:rPr>
                    <a:t>UTC Radar</a:t>
                  </a:r>
                  <a:endParaRPr lang="ko-KR" altLang="en-US" sz="1100" b="1" dirty="0">
                    <a:solidFill>
                      <a:srgbClr val="FF0000"/>
                    </a:solidFill>
                  </a:endParaRPr>
                </a:p>
              </p:txBody>
            </p:sp>
          </p:grpSp>
          <p:sp>
            <p:nvSpPr>
              <p:cNvPr id="47" name="타원 46"/>
              <p:cNvSpPr/>
              <p:nvPr/>
            </p:nvSpPr>
            <p:spPr>
              <a:xfrm>
                <a:off x="7611538" y="5409883"/>
                <a:ext cx="229441" cy="212443"/>
              </a:xfrm>
              <a:prstGeom prst="ellipse">
                <a:avLst/>
              </a:prstGeom>
              <a:noFill/>
              <a:ln>
                <a:solidFill>
                  <a:srgbClr val="E622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sp>
          <p:nvSpPr>
            <p:cNvPr id="45" name="타원 44"/>
            <p:cNvSpPr/>
            <p:nvPr/>
          </p:nvSpPr>
          <p:spPr>
            <a:xfrm>
              <a:off x="7228962" y="5121554"/>
              <a:ext cx="624353" cy="30864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spTree>
    <p:extLst>
      <p:ext uri="{BB962C8B-B14F-4D97-AF65-F5344CB8AC3E}">
        <p14:creationId xmlns:p14="http://schemas.microsoft.com/office/powerpoint/2010/main" val="85936364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Autofit/>
          </a:bodyPr>
          <a:lstStyle/>
          <a:p>
            <a:r>
              <a:rPr lang="en-US" altLang="ko-KR" dirty="0" smtClean="0">
                <a:latin typeface="Calibri" pitchFamily="34" charset="0"/>
              </a:rPr>
              <a:t>Atmospheric Motion Vectors</a:t>
            </a:r>
            <a:endParaRPr lang="ko-KR" altLang="en-US" dirty="0">
              <a:latin typeface="Calibri" pitchFamily="34" charset="0"/>
            </a:endParaRPr>
          </a:p>
        </p:txBody>
      </p:sp>
      <p:sp>
        <p:nvSpPr>
          <p:cNvPr id="4" name="슬라이드 번호 개체 틀 3"/>
          <p:cNvSpPr>
            <a:spLocks noGrp="1"/>
          </p:cNvSpPr>
          <p:nvPr>
            <p:ph type="sldNum" sz="quarter" idx="12"/>
          </p:nvPr>
        </p:nvSpPr>
        <p:spPr/>
        <p:txBody>
          <a:bodyPr/>
          <a:lstStyle/>
          <a:p>
            <a:fld id="{5555D124-8283-4C8F-A8D2-E075402C1099}" type="slidenum">
              <a:rPr lang="en-US" altLang="ko-KR" smtClean="0"/>
              <a:pPr/>
              <a:t>13</a:t>
            </a:fld>
            <a:endParaRPr lang="en-US" dirty="0"/>
          </a:p>
        </p:txBody>
      </p:sp>
      <mc:AlternateContent xmlns:mc="http://schemas.openxmlformats.org/markup-compatibility/2006" xmlns:a14="http://schemas.microsoft.com/office/drawing/2010/main">
        <mc:Choice Requires="a14">
          <p:sp>
            <p:nvSpPr>
              <p:cNvPr id="6" name="직사각형 5"/>
              <p:cNvSpPr/>
              <p:nvPr/>
            </p:nvSpPr>
            <p:spPr>
              <a:xfrm>
                <a:off x="107504" y="627534"/>
                <a:ext cx="3744416" cy="3293209"/>
              </a:xfrm>
              <a:prstGeom prst="rect">
                <a:avLst/>
              </a:prstGeom>
            </p:spPr>
            <p:txBody>
              <a:bodyPr wrap="square">
                <a:spAutoFit/>
              </a:bodyPr>
              <a:lstStyle/>
              <a:p>
                <a:pPr marL="180975" lvl="2" indent="-180975"/>
                <a:r>
                  <a:rPr lang="en-US" altLang="ko-KR" b="1" i="1" dirty="0">
                    <a:latin typeface="Calibri" pitchFamily="34" charset="0"/>
                    <a:cs typeface="Arial" panose="020B0604020202020204" pitchFamily="34" charset="0"/>
                  </a:rPr>
                  <a:t>Retrieval </a:t>
                </a:r>
                <a:r>
                  <a:rPr lang="en-US" altLang="ko-KR" b="1" i="1" dirty="0" smtClean="0">
                    <a:latin typeface="Calibri" pitchFamily="34" charset="0"/>
                    <a:cs typeface="Arial" panose="020B0604020202020204" pitchFamily="34" charset="0"/>
                  </a:rPr>
                  <a:t>Method</a:t>
                </a:r>
                <a:endParaRPr lang="en-US" altLang="ko-KR" dirty="0" smtClean="0">
                  <a:latin typeface="Calibri" pitchFamily="34" charset="0"/>
                  <a:cs typeface="Arial" panose="020B0604020202020204" pitchFamily="34" charset="0"/>
                </a:endParaRPr>
              </a:p>
              <a:p>
                <a:pPr marL="180975" lvl="2" indent="-180975">
                  <a:buFont typeface="Wingdings" pitchFamily="2" charset="2"/>
                  <a:buChar char="§"/>
                </a:pPr>
                <a:r>
                  <a:rPr lang="en-US" altLang="ko-KR" dirty="0" smtClean="0">
                    <a:latin typeface="Calibri" pitchFamily="34" charset="0"/>
                    <a:cs typeface="Arial" panose="020B0604020202020204" pitchFamily="34" charset="0"/>
                  </a:rPr>
                  <a:t>Optimal target selection</a:t>
                </a:r>
              </a:p>
              <a:p>
                <a:pPr marL="180975" lvl="2" indent="-180975">
                  <a:buFont typeface="Wingdings" pitchFamily="2" charset="2"/>
                  <a:buChar char="§"/>
                </a:pPr>
                <a:r>
                  <a:rPr lang="en-US" altLang="ko-KR" dirty="0" smtClean="0">
                    <a:latin typeface="Calibri" pitchFamily="34" charset="0"/>
                    <a:cs typeface="Arial" panose="020B0604020202020204" pitchFamily="34" charset="0"/>
                  </a:rPr>
                  <a:t>Height assignment</a:t>
                </a:r>
              </a:p>
              <a:p>
                <a:pPr marL="361950" lvl="3" indent="-180975">
                  <a:buFont typeface="Arial" pitchFamily="34" charset="0"/>
                  <a:buChar char="•"/>
                </a:pPr>
                <a:r>
                  <a:rPr lang="en-US" altLang="ko-KR" dirty="0" smtClean="0">
                    <a:latin typeface="Calibri" pitchFamily="34" charset="0"/>
                    <a:cs typeface="Arial" panose="020B0604020202020204" pitchFamily="34" charset="0"/>
                  </a:rPr>
                  <a:t>CCC (using cloud top pressure) &amp; </a:t>
                </a:r>
              </a:p>
              <a:p>
                <a:pPr marL="361950" lvl="3" indent="-180975">
                  <a:buFont typeface="Arial" pitchFamily="34" charset="0"/>
                  <a:buChar char="•"/>
                </a:pPr>
                <a:r>
                  <a:rPr lang="en-US" altLang="ko-KR" dirty="0" smtClean="0">
                    <a:latin typeface="Calibri" pitchFamily="34" charset="0"/>
                    <a:cs typeface="Arial" panose="020B0604020202020204" pitchFamily="34" charset="0"/>
                  </a:rPr>
                  <a:t>RTM based methods (EBBT, CO2 slicing, etc.)</a:t>
                </a:r>
              </a:p>
              <a:p>
                <a:pPr marL="180975" lvl="2" indent="-180975">
                  <a:buFont typeface="Wingdings" pitchFamily="2" charset="2"/>
                  <a:buChar char="§"/>
                </a:pPr>
                <a:r>
                  <a:rPr lang="en-US" altLang="ko-KR" dirty="0" smtClean="0">
                    <a:latin typeface="Calibri" pitchFamily="34" charset="0"/>
                    <a:cs typeface="Arial" panose="020B0604020202020204" pitchFamily="34" charset="0"/>
                  </a:rPr>
                  <a:t>Quality Control: Quality Indicator &amp; </a:t>
                </a:r>
              </a:p>
              <a:p>
                <a:pPr marL="0" lvl="2"/>
                <a:r>
                  <a:rPr lang="en-US" altLang="ko-KR" dirty="0">
                    <a:latin typeface="Calibri" pitchFamily="34" charset="0"/>
                    <a:cs typeface="Arial" panose="020B0604020202020204" pitchFamily="34" charset="0"/>
                  </a:rPr>
                  <a:t>	 </a:t>
                </a:r>
                <a:r>
                  <a:rPr lang="en-US" altLang="ko-KR" dirty="0" smtClean="0">
                    <a:latin typeface="Calibri" pitchFamily="34" charset="0"/>
                    <a:cs typeface="Arial" panose="020B0604020202020204" pitchFamily="34" charset="0"/>
                  </a:rPr>
                  <a:t>              Expected Error</a:t>
                </a:r>
              </a:p>
              <a:p>
                <a:pPr marL="0" lvl="2"/>
                <a:endParaRPr lang="en-US" altLang="ko-KR" sz="1000" b="1" i="1" dirty="0" smtClean="0">
                  <a:solidFill>
                    <a:schemeClr val="tx1">
                      <a:lumMod val="75000"/>
                      <a:lumOff val="25000"/>
                    </a:schemeClr>
                  </a:solidFill>
                  <a:latin typeface="Calibri" pitchFamily="34" charset="0"/>
                  <a:cs typeface="Arial" panose="020B0604020202020204" pitchFamily="34" charset="0"/>
                </a:endParaRPr>
              </a:p>
              <a:p>
                <a:pPr marL="0" lvl="2"/>
                <a:r>
                  <a:rPr lang="en-US" altLang="ko-KR" b="1" i="1" dirty="0" smtClean="0">
                    <a:latin typeface="Calibri" pitchFamily="34" charset="0"/>
                    <a:cs typeface="Arial" panose="020B0604020202020204" pitchFamily="34" charset="0"/>
                  </a:rPr>
                  <a:t>Spatial </a:t>
                </a:r>
                <a:r>
                  <a:rPr lang="en-US" altLang="ko-KR" b="1" i="1" dirty="0">
                    <a:latin typeface="Calibri" pitchFamily="34" charset="0"/>
                    <a:cs typeface="Arial" panose="020B0604020202020204" pitchFamily="34" charset="0"/>
                  </a:rPr>
                  <a:t>resolution</a:t>
                </a:r>
                <a:r>
                  <a:rPr lang="en-US" altLang="ko-KR" dirty="0" smtClean="0">
                    <a:solidFill>
                      <a:schemeClr val="tx1">
                        <a:lumMod val="85000"/>
                        <a:lumOff val="15000"/>
                      </a:schemeClr>
                    </a:solidFill>
                    <a:latin typeface="Calibri" pitchFamily="34" charset="0"/>
                    <a:cs typeface="Arial" panose="020B0604020202020204" pitchFamily="34" charset="0"/>
                  </a:rPr>
                  <a:t>: 16</a:t>
                </a:r>
                <a14:m>
                  <m:oMath xmlns:m="http://schemas.openxmlformats.org/officeDocument/2006/math">
                    <m:r>
                      <a:rPr lang="en-US" altLang="ko-KR" i="1">
                        <a:solidFill>
                          <a:schemeClr val="tx1">
                            <a:lumMod val="85000"/>
                            <a:lumOff val="15000"/>
                          </a:schemeClr>
                        </a:solidFill>
                        <a:latin typeface="Cambria Math" panose="02040503050406030204" pitchFamily="18" charset="0"/>
                        <a:ea typeface="Cambria Math" panose="02040503050406030204" pitchFamily="18" charset="0"/>
                      </a:rPr>
                      <m:t>×</m:t>
                    </m:r>
                  </m:oMath>
                </a14:m>
                <a:r>
                  <a:rPr lang="en-US" altLang="ko-KR" dirty="0" smtClean="0">
                    <a:solidFill>
                      <a:schemeClr val="tx1">
                        <a:lumMod val="85000"/>
                        <a:lumOff val="15000"/>
                      </a:schemeClr>
                    </a:solidFill>
                    <a:latin typeface="Calibri" pitchFamily="34" charset="0"/>
                    <a:cs typeface="Arial" panose="020B0604020202020204" pitchFamily="34" charset="0"/>
                  </a:rPr>
                  <a:t>16</a:t>
                </a:r>
                <a:r>
                  <a:rPr lang="en-US" altLang="ko-KR" dirty="0">
                    <a:solidFill>
                      <a:schemeClr val="tx1">
                        <a:lumMod val="85000"/>
                        <a:lumOff val="15000"/>
                      </a:schemeClr>
                    </a:solidFill>
                    <a:latin typeface="Calibri" pitchFamily="34" charset="0"/>
                    <a:cs typeface="Arial" panose="020B0604020202020204" pitchFamily="34" charset="0"/>
                  </a:rPr>
                  <a:t> </a:t>
                </a:r>
                <a:r>
                  <a:rPr lang="en-US" altLang="ko-KR" dirty="0" smtClean="0">
                    <a:solidFill>
                      <a:schemeClr val="tx1">
                        <a:lumMod val="85000"/>
                        <a:lumOff val="15000"/>
                      </a:schemeClr>
                    </a:solidFill>
                    <a:latin typeface="Calibri" pitchFamily="34" charset="0"/>
                    <a:cs typeface="Arial" panose="020B0604020202020204" pitchFamily="34" charset="0"/>
                  </a:rPr>
                  <a:t>pixels (IR)</a:t>
                </a:r>
              </a:p>
              <a:p>
                <a:pPr marL="0" lvl="2"/>
                <a:r>
                  <a:rPr lang="en-US" altLang="ko-KR" dirty="0">
                    <a:solidFill>
                      <a:schemeClr val="tx1">
                        <a:lumMod val="85000"/>
                        <a:lumOff val="15000"/>
                      </a:schemeClr>
                    </a:solidFill>
                    <a:latin typeface="Calibri" pitchFamily="34" charset="0"/>
                    <a:cs typeface="Arial" panose="020B0604020202020204" pitchFamily="34" charset="0"/>
                  </a:rPr>
                  <a:t>	</a:t>
                </a:r>
                <a:r>
                  <a:rPr lang="en-US" altLang="ko-KR" dirty="0" smtClean="0">
                    <a:solidFill>
                      <a:schemeClr val="tx1">
                        <a:lumMod val="85000"/>
                        <a:lumOff val="15000"/>
                      </a:schemeClr>
                    </a:solidFill>
                    <a:latin typeface="Calibri" pitchFamily="34" charset="0"/>
                    <a:cs typeface="Arial" panose="020B0604020202020204" pitchFamily="34" charset="0"/>
                  </a:rPr>
                  <a:t>	48</a:t>
                </a:r>
                <a14:m>
                  <m:oMath xmlns:m="http://schemas.openxmlformats.org/officeDocument/2006/math">
                    <m:r>
                      <a:rPr lang="en-US" altLang="ko-KR" i="1">
                        <a:solidFill>
                          <a:schemeClr val="tx1">
                            <a:lumMod val="85000"/>
                            <a:lumOff val="15000"/>
                          </a:schemeClr>
                        </a:solidFill>
                        <a:latin typeface="Cambria Math" panose="02040503050406030204" pitchFamily="18" charset="0"/>
                        <a:ea typeface="Cambria Math" panose="02040503050406030204" pitchFamily="18" charset="0"/>
                      </a:rPr>
                      <m:t>×</m:t>
                    </m:r>
                  </m:oMath>
                </a14:m>
                <a:r>
                  <a:rPr lang="en-US" altLang="ko-KR" dirty="0" smtClean="0">
                    <a:solidFill>
                      <a:schemeClr val="tx1">
                        <a:lumMod val="85000"/>
                        <a:lumOff val="15000"/>
                      </a:schemeClr>
                    </a:solidFill>
                    <a:latin typeface="Calibri" pitchFamily="34" charset="0"/>
                    <a:cs typeface="Arial" panose="020B0604020202020204" pitchFamily="34" charset="0"/>
                  </a:rPr>
                  <a:t>48</a:t>
                </a:r>
                <a:r>
                  <a:rPr lang="en-US" altLang="ko-KR" dirty="0">
                    <a:solidFill>
                      <a:schemeClr val="tx1">
                        <a:lumMod val="85000"/>
                        <a:lumOff val="15000"/>
                      </a:schemeClr>
                    </a:solidFill>
                    <a:latin typeface="Calibri" pitchFamily="34" charset="0"/>
                    <a:cs typeface="Arial" panose="020B0604020202020204" pitchFamily="34" charset="0"/>
                  </a:rPr>
                  <a:t> pixels </a:t>
                </a:r>
                <a:r>
                  <a:rPr lang="en-US" altLang="ko-KR" dirty="0" smtClean="0">
                    <a:solidFill>
                      <a:schemeClr val="tx1">
                        <a:lumMod val="85000"/>
                        <a:lumOff val="15000"/>
                      </a:schemeClr>
                    </a:solidFill>
                    <a:latin typeface="Calibri" pitchFamily="34" charset="0"/>
                    <a:cs typeface="Arial" panose="020B0604020202020204" pitchFamily="34" charset="0"/>
                  </a:rPr>
                  <a:t>(VIS) </a:t>
                </a:r>
              </a:p>
              <a:p>
                <a:pPr marL="0" lvl="2"/>
                <a:r>
                  <a:rPr lang="en-US" altLang="ko-KR" b="1" i="1" dirty="0" smtClean="0">
                    <a:latin typeface="Calibri" pitchFamily="34" charset="0"/>
                    <a:cs typeface="Arial" panose="020B0604020202020204" pitchFamily="34" charset="0"/>
                  </a:rPr>
                  <a:t>Temporal resolution</a:t>
                </a:r>
                <a:r>
                  <a:rPr lang="en-US" altLang="ko-KR" dirty="0" smtClean="0">
                    <a:solidFill>
                      <a:schemeClr val="tx1">
                        <a:lumMod val="85000"/>
                        <a:lumOff val="15000"/>
                      </a:schemeClr>
                    </a:solidFill>
                    <a:latin typeface="Calibri" pitchFamily="34" charset="0"/>
                    <a:cs typeface="Arial" panose="020B0604020202020204" pitchFamily="34" charset="0"/>
                  </a:rPr>
                  <a:t>: 30 minutes</a:t>
                </a:r>
                <a:endParaRPr lang="en-US" altLang="ko-KR" dirty="0">
                  <a:solidFill>
                    <a:srgbClr val="0070C0"/>
                  </a:solidFill>
                  <a:latin typeface="Calibri" pitchFamily="34" charset="0"/>
                  <a:cs typeface="Arial" panose="020B0604020202020204" pitchFamily="34" charset="0"/>
                </a:endParaRPr>
              </a:p>
            </p:txBody>
          </p:sp>
        </mc:Choice>
        <mc:Fallback xmlns="">
          <p:sp>
            <p:nvSpPr>
              <p:cNvPr id="6" name="직사각형 5"/>
              <p:cNvSpPr>
                <a:spLocks noRot="1" noChangeAspect="1" noMove="1" noResize="1" noEditPoints="1" noAdjustHandles="1" noChangeArrowheads="1" noChangeShapeType="1" noTextEdit="1"/>
              </p:cNvSpPr>
              <p:nvPr/>
            </p:nvSpPr>
            <p:spPr>
              <a:xfrm>
                <a:off x="107504" y="627534"/>
                <a:ext cx="3744416" cy="3293209"/>
              </a:xfrm>
              <a:prstGeom prst="rect">
                <a:avLst/>
              </a:prstGeom>
              <a:blipFill rotWithShape="1">
                <a:blip r:embed="rId2"/>
                <a:stretch>
                  <a:fillRect l="-1466" t="-926" r="-1466" b="-2037"/>
                </a:stretch>
              </a:blipFill>
            </p:spPr>
            <p:txBody>
              <a:bodyPr/>
              <a:lstStyle/>
              <a:p>
                <a:r>
                  <a:rPr lang="ko-KR" altLang="en-US">
                    <a:noFill/>
                  </a:rPr>
                  <a:t> </a:t>
                </a:r>
              </a:p>
            </p:txBody>
          </p:sp>
        </mc:Fallback>
      </mc:AlternateContent>
      <p:sp>
        <p:nvSpPr>
          <p:cNvPr id="7" name="직사각형 6"/>
          <p:cNvSpPr/>
          <p:nvPr/>
        </p:nvSpPr>
        <p:spPr>
          <a:xfrm>
            <a:off x="107504" y="3882712"/>
            <a:ext cx="4896544" cy="1200329"/>
          </a:xfrm>
          <a:prstGeom prst="rect">
            <a:avLst/>
          </a:prstGeom>
        </p:spPr>
        <p:txBody>
          <a:bodyPr wrap="square">
            <a:spAutoFit/>
          </a:bodyPr>
          <a:lstStyle/>
          <a:p>
            <a:pPr marL="0" lvl="2">
              <a:lnSpc>
                <a:spcPct val="100000"/>
              </a:lnSpc>
            </a:pPr>
            <a:r>
              <a:rPr lang="en-US" altLang="ko-KR" b="1" i="1" dirty="0" smtClean="0">
                <a:latin typeface="Calibri" pitchFamily="34" charset="0"/>
                <a:cs typeface="Arial" panose="020B0604020202020204" pitchFamily="34" charset="0"/>
              </a:rPr>
              <a:t>Applications</a:t>
            </a:r>
            <a:endParaRPr lang="en-US" altLang="ko-KR" b="1" i="1" dirty="0">
              <a:latin typeface="Calibri" pitchFamily="34" charset="0"/>
              <a:cs typeface="Arial" panose="020B0604020202020204" pitchFamily="34" charset="0"/>
            </a:endParaRPr>
          </a:p>
          <a:p>
            <a:pPr marL="180975" lvl="2" indent="-180975">
              <a:lnSpc>
                <a:spcPct val="100000"/>
              </a:lnSpc>
              <a:buFont typeface="Wingdings" pitchFamily="2" charset="2"/>
              <a:buChar char="§"/>
            </a:pPr>
            <a:r>
              <a:rPr lang="en-US" altLang="ko-KR" dirty="0" smtClean="0">
                <a:latin typeface="Calibri" pitchFamily="34" charset="0"/>
                <a:cs typeface="Arial" panose="020B0604020202020204" pitchFamily="34" charset="0"/>
              </a:rPr>
              <a:t>Usage of NWP model</a:t>
            </a:r>
          </a:p>
          <a:p>
            <a:pPr marL="180975" lvl="2" indent="-180975">
              <a:lnSpc>
                <a:spcPct val="100000"/>
              </a:lnSpc>
              <a:buFont typeface="Wingdings" pitchFamily="2" charset="2"/>
              <a:buChar char="§"/>
            </a:pPr>
            <a:r>
              <a:rPr lang="en-US" altLang="ko-KR" dirty="0" smtClean="0">
                <a:latin typeface="Calibri" pitchFamily="34" charset="0"/>
                <a:cs typeface="Arial" panose="020B0604020202020204" pitchFamily="34" charset="0"/>
              </a:rPr>
              <a:t>Tracking cloud system and moisture movements</a:t>
            </a:r>
          </a:p>
          <a:p>
            <a:pPr marL="180975" lvl="2" indent="-180975">
              <a:lnSpc>
                <a:spcPct val="100000"/>
              </a:lnSpc>
              <a:buFont typeface="Wingdings" pitchFamily="2" charset="2"/>
              <a:buChar char="§"/>
            </a:pPr>
            <a:endParaRPr lang="en-US" altLang="ko-KR" dirty="0" smtClean="0">
              <a:latin typeface="Calibri" pitchFamily="34" charset="0"/>
              <a:cs typeface="Arial" panose="020B0604020202020204" pitchFamily="34" charset="0"/>
            </a:endParaRPr>
          </a:p>
        </p:txBody>
      </p:sp>
      <p:pic>
        <p:nvPicPr>
          <p:cNvPr id="5" name="그림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35897" y="483518"/>
            <a:ext cx="3240360" cy="3008906"/>
          </a:xfrm>
          <a:prstGeom prst="rect">
            <a:avLst/>
          </a:prstGeom>
        </p:spPr>
      </p:pic>
      <p:pic>
        <p:nvPicPr>
          <p:cNvPr id="3" name="그림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05258" y="2283718"/>
            <a:ext cx="3012454" cy="2797279"/>
          </a:xfrm>
          <a:prstGeom prst="rect">
            <a:avLst/>
          </a:prstGeom>
        </p:spPr>
      </p:pic>
    </p:spTree>
    <p:extLst>
      <p:ext uri="{BB962C8B-B14F-4D97-AF65-F5344CB8AC3E}">
        <p14:creationId xmlns:p14="http://schemas.microsoft.com/office/powerpoint/2010/main" val="336922082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fontScale="90000"/>
          </a:bodyPr>
          <a:lstStyle/>
          <a:p>
            <a:r>
              <a:rPr lang="en-US" altLang="ko-KR" dirty="0" smtClean="0"/>
              <a:t>Cloud Analysis</a:t>
            </a:r>
            <a:endParaRPr lang="ko-KR" altLang="en-US" dirty="0"/>
          </a:p>
        </p:txBody>
      </p:sp>
      <p:sp>
        <p:nvSpPr>
          <p:cNvPr id="32" name="직사각형 31"/>
          <p:cNvSpPr/>
          <p:nvPr/>
        </p:nvSpPr>
        <p:spPr>
          <a:xfrm>
            <a:off x="107504" y="627534"/>
            <a:ext cx="3744416" cy="2739211"/>
          </a:xfrm>
          <a:prstGeom prst="rect">
            <a:avLst/>
          </a:prstGeom>
        </p:spPr>
        <p:txBody>
          <a:bodyPr wrap="square">
            <a:spAutoFit/>
          </a:bodyPr>
          <a:lstStyle/>
          <a:p>
            <a:pPr marL="180975" lvl="2" indent="-180975"/>
            <a:r>
              <a:rPr lang="en-US" altLang="ko-KR" b="1" i="1" dirty="0" smtClean="0">
                <a:latin typeface="Calibri" pitchFamily="34" charset="0"/>
                <a:cs typeface="Arial" panose="020B0604020202020204" pitchFamily="34" charset="0"/>
              </a:rPr>
              <a:t>Products</a:t>
            </a:r>
            <a:r>
              <a:rPr lang="ko-KR" altLang="en-US" b="1" i="1" dirty="0" smtClean="0">
                <a:latin typeface="Calibri" pitchFamily="34" charset="0"/>
                <a:cs typeface="Arial" panose="020B0604020202020204" pitchFamily="34" charset="0"/>
              </a:rPr>
              <a:t> </a:t>
            </a:r>
            <a:endParaRPr lang="en-US" altLang="ko-KR" dirty="0" smtClean="0">
              <a:latin typeface="Calibri" pitchFamily="34" charset="0"/>
              <a:cs typeface="Arial" panose="020B0604020202020204" pitchFamily="34" charset="0"/>
            </a:endParaRPr>
          </a:p>
          <a:p>
            <a:pPr marL="180975" lvl="2" indent="-180975">
              <a:buFont typeface="Wingdings" pitchFamily="2" charset="2"/>
              <a:buChar char="§"/>
            </a:pPr>
            <a:r>
              <a:rPr lang="en-US" altLang="ko-KR" dirty="0" smtClean="0">
                <a:latin typeface="Calibri" pitchFamily="34" charset="0"/>
                <a:cs typeface="Arial" panose="020B0604020202020204" pitchFamily="34" charset="0"/>
              </a:rPr>
              <a:t>Cloud Top Temperature/ 	  	     Pressure/</a:t>
            </a:r>
          </a:p>
          <a:p>
            <a:pPr marL="0" lvl="2"/>
            <a:r>
              <a:rPr lang="en-US" altLang="ko-KR" dirty="0">
                <a:latin typeface="Calibri" pitchFamily="34" charset="0"/>
                <a:cs typeface="Arial" panose="020B0604020202020204" pitchFamily="34" charset="0"/>
              </a:rPr>
              <a:t>	</a:t>
            </a:r>
            <a:r>
              <a:rPr lang="en-US" altLang="ko-KR" dirty="0" smtClean="0">
                <a:latin typeface="Calibri" pitchFamily="34" charset="0"/>
                <a:cs typeface="Arial" panose="020B0604020202020204" pitchFamily="34" charset="0"/>
              </a:rPr>
              <a:t>     Height</a:t>
            </a:r>
          </a:p>
          <a:p>
            <a:pPr marL="180975" lvl="2" indent="-180975">
              <a:buFont typeface="Wingdings" pitchFamily="2" charset="2"/>
              <a:buChar char="§"/>
            </a:pPr>
            <a:r>
              <a:rPr lang="en-US" altLang="ko-KR" dirty="0" smtClean="0">
                <a:latin typeface="Calibri" pitchFamily="34" charset="0"/>
                <a:cs typeface="Arial" panose="020B0604020202020204" pitchFamily="34" charset="0"/>
              </a:rPr>
              <a:t>Cloud Phase / Type / Amount</a:t>
            </a:r>
          </a:p>
          <a:p>
            <a:pPr marL="180975" lvl="2" indent="-180975">
              <a:buFont typeface="Wingdings" pitchFamily="2" charset="2"/>
              <a:buChar char="§"/>
            </a:pPr>
            <a:r>
              <a:rPr lang="en-US" altLang="ko-KR" dirty="0" smtClean="0">
                <a:latin typeface="Calibri" pitchFamily="34" charset="0"/>
                <a:cs typeface="Arial" panose="020B0604020202020204" pitchFamily="34" charset="0"/>
              </a:rPr>
              <a:t>Cloud optical thickness (Day/Night) </a:t>
            </a:r>
          </a:p>
          <a:p>
            <a:pPr marL="180975" lvl="2" indent="-180975">
              <a:buFont typeface="Wingdings" pitchFamily="2" charset="2"/>
              <a:buChar char="§"/>
            </a:pPr>
            <a:r>
              <a:rPr lang="en-US" altLang="ko-KR" dirty="0" smtClean="0">
                <a:latin typeface="Calibri" pitchFamily="34" charset="0"/>
                <a:cs typeface="Arial" panose="020B0604020202020204" pitchFamily="34" charset="0"/>
              </a:rPr>
              <a:t>Cloud effective radius / water path</a:t>
            </a:r>
          </a:p>
          <a:p>
            <a:pPr marL="0" lvl="2"/>
            <a:endParaRPr lang="en-US" altLang="ko-KR" sz="1000" b="1" i="1" dirty="0" smtClean="0">
              <a:solidFill>
                <a:schemeClr val="tx1">
                  <a:lumMod val="75000"/>
                  <a:lumOff val="25000"/>
                </a:schemeClr>
              </a:solidFill>
              <a:latin typeface="Calibri" pitchFamily="34" charset="0"/>
              <a:cs typeface="Arial" panose="020B0604020202020204" pitchFamily="34" charset="0"/>
            </a:endParaRPr>
          </a:p>
          <a:p>
            <a:pPr marL="0" lvl="2"/>
            <a:r>
              <a:rPr lang="en-US" altLang="ko-KR" b="1" i="1" dirty="0" smtClean="0">
                <a:latin typeface="Calibri" pitchFamily="34" charset="0"/>
                <a:cs typeface="Arial" panose="020B0604020202020204" pitchFamily="34" charset="0"/>
              </a:rPr>
              <a:t>Spatial </a:t>
            </a:r>
            <a:r>
              <a:rPr lang="en-US" altLang="ko-KR" b="1" i="1" dirty="0">
                <a:latin typeface="Calibri" pitchFamily="34" charset="0"/>
                <a:cs typeface="Arial" panose="020B0604020202020204" pitchFamily="34" charset="0"/>
              </a:rPr>
              <a:t>resolution</a:t>
            </a:r>
            <a:r>
              <a:rPr lang="en-US" altLang="ko-KR" dirty="0" smtClean="0">
                <a:solidFill>
                  <a:schemeClr val="tx1">
                    <a:lumMod val="85000"/>
                    <a:lumOff val="15000"/>
                  </a:schemeClr>
                </a:solidFill>
                <a:latin typeface="Calibri" pitchFamily="34" charset="0"/>
                <a:cs typeface="Arial" panose="020B0604020202020204" pitchFamily="34" charset="0"/>
              </a:rPr>
              <a:t>: 2 km</a:t>
            </a:r>
            <a:endParaRPr lang="en-US" altLang="ko-KR" sz="1000" dirty="0" smtClean="0">
              <a:solidFill>
                <a:schemeClr val="tx1">
                  <a:lumMod val="85000"/>
                  <a:lumOff val="15000"/>
                </a:schemeClr>
              </a:solidFill>
              <a:latin typeface="Calibri" pitchFamily="34" charset="0"/>
              <a:cs typeface="Arial" panose="020B0604020202020204" pitchFamily="34" charset="0"/>
            </a:endParaRPr>
          </a:p>
          <a:p>
            <a:pPr marL="0" lvl="2"/>
            <a:r>
              <a:rPr lang="en-US" altLang="ko-KR" b="1" i="1" dirty="0" smtClean="0">
                <a:latin typeface="Calibri" pitchFamily="34" charset="0"/>
                <a:cs typeface="Arial" panose="020B0604020202020204" pitchFamily="34" charset="0"/>
              </a:rPr>
              <a:t>Temporal resolution</a:t>
            </a:r>
            <a:r>
              <a:rPr lang="en-US" altLang="ko-KR" dirty="0" smtClean="0">
                <a:solidFill>
                  <a:schemeClr val="tx1">
                    <a:lumMod val="85000"/>
                    <a:lumOff val="15000"/>
                  </a:schemeClr>
                </a:solidFill>
                <a:latin typeface="Calibri" pitchFamily="34" charset="0"/>
                <a:cs typeface="Arial" panose="020B0604020202020204" pitchFamily="34" charset="0"/>
              </a:rPr>
              <a:t>: 10 minutes</a:t>
            </a:r>
            <a:endParaRPr lang="en-US" altLang="ko-KR" dirty="0">
              <a:solidFill>
                <a:srgbClr val="0070C0"/>
              </a:solidFill>
              <a:latin typeface="Calibri" pitchFamily="34" charset="0"/>
              <a:cs typeface="Arial" panose="020B0604020202020204" pitchFamily="34" charset="0"/>
            </a:endParaRPr>
          </a:p>
        </p:txBody>
      </p:sp>
      <p:sp>
        <p:nvSpPr>
          <p:cNvPr id="33" name="직사각형 32"/>
          <p:cNvSpPr/>
          <p:nvPr/>
        </p:nvSpPr>
        <p:spPr>
          <a:xfrm>
            <a:off x="107504" y="3507854"/>
            <a:ext cx="4320480" cy="923330"/>
          </a:xfrm>
          <a:prstGeom prst="rect">
            <a:avLst/>
          </a:prstGeom>
        </p:spPr>
        <p:txBody>
          <a:bodyPr wrap="square">
            <a:spAutoFit/>
          </a:bodyPr>
          <a:lstStyle/>
          <a:p>
            <a:pPr marL="0" lvl="2">
              <a:lnSpc>
                <a:spcPct val="100000"/>
              </a:lnSpc>
            </a:pPr>
            <a:r>
              <a:rPr lang="en-US" altLang="ko-KR" b="1" i="1" dirty="0" smtClean="0">
                <a:latin typeface="Calibri" pitchFamily="34" charset="0"/>
                <a:cs typeface="Arial" panose="020B0604020202020204" pitchFamily="34" charset="0"/>
              </a:rPr>
              <a:t>Applications</a:t>
            </a:r>
            <a:endParaRPr lang="en-US" altLang="ko-KR" b="1" i="1" dirty="0">
              <a:latin typeface="Calibri" pitchFamily="34" charset="0"/>
              <a:cs typeface="Arial" panose="020B0604020202020204" pitchFamily="34" charset="0"/>
            </a:endParaRPr>
          </a:p>
          <a:p>
            <a:pPr marL="180975" lvl="2" indent="-180975">
              <a:lnSpc>
                <a:spcPct val="100000"/>
              </a:lnSpc>
              <a:buFont typeface="Wingdings" pitchFamily="2" charset="2"/>
              <a:buChar char="§"/>
            </a:pPr>
            <a:r>
              <a:rPr lang="en-US" altLang="ko-KR" dirty="0" err="1" smtClean="0">
                <a:latin typeface="Calibri" pitchFamily="34" charset="0"/>
                <a:cs typeface="Arial" panose="020B0604020202020204" pitchFamily="34" charset="0"/>
              </a:rPr>
              <a:t>nowcasting</a:t>
            </a:r>
            <a:r>
              <a:rPr lang="en-US" altLang="ko-KR" dirty="0" smtClean="0">
                <a:latin typeface="Calibri" pitchFamily="34" charset="0"/>
                <a:cs typeface="Arial" panose="020B0604020202020204" pitchFamily="34" charset="0"/>
              </a:rPr>
              <a:t> through real-time </a:t>
            </a:r>
            <a:r>
              <a:rPr lang="en-US" altLang="ko-KR" dirty="0">
                <a:latin typeface="Calibri" pitchFamily="34" charset="0"/>
                <a:cs typeface="Arial" panose="020B0604020202020204" pitchFamily="34" charset="0"/>
              </a:rPr>
              <a:t>monitoring of macro &amp; micro clouds </a:t>
            </a:r>
            <a:r>
              <a:rPr lang="en-US" altLang="ko-KR" dirty="0" smtClean="0">
                <a:latin typeface="Calibri" pitchFamily="34" charset="0"/>
                <a:cs typeface="Arial" panose="020B0604020202020204" pitchFamily="34" charset="0"/>
              </a:rPr>
              <a:t>properties</a:t>
            </a:r>
          </a:p>
        </p:txBody>
      </p:sp>
      <p:pic>
        <p:nvPicPr>
          <p:cNvPr id="36" name="내용 개체 틀 5"/>
          <p:cNvPicPr>
            <a:picLocks noGrp="1" noChangeAspect="1"/>
          </p:cNvPicPr>
          <p:nvPr>
            <p:ph idx="1"/>
          </p:nvPr>
        </p:nvPicPr>
        <p:blipFill rotWithShape="1">
          <a:blip r:embed="rId3" cstate="print">
            <a:extLst>
              <a:ext uri="{28A0092B-C50C-407E-A947-70E740481C1C}">
                <a14:useLocalDpi xmlns:a14="http://schemas.microsoft.com/office/drawing/2010/main" val="0"/>
              </a:ext>
            </a:extLst>
          </a:blip>
          <a:srcRect l="1354" t="12167" r="2105" b="2544"/>
          <a:stretch/>
        </p:blipFill>
        <p:spPr>
          <a:xfrm>
            <a:off x="4621180" y="427860"/>
            <a:ext cx="2106000" cy="2229041"/>
          </a:xfrm>
        </p:spPr>
      </p:pic>
      <p:sp>
        <p:nvSpPr>
          <p:cNvPr id="38" name="TextBox 37"/>
          <p:cNvSpPr txBox="1"/>
          <p:nvPr/>
        </p:nvSpPr>
        <p:spPr>
          <a:xfrm>
            <a:off x="4637531" y="411510"/>
            <a:ext cx="402674" cy="338554"/>
          </a:xfrm>
          <a:prstGeom prst="rect">
            <a:avLst/>
          </a:prstGeom>
          <a:noFill/>
        </p:spPr>
        <p:txBody>
          <a:bodyPr wrap="none" rtlCol="0">
            <a:spAutoFit/>
          </a:bodyPr>
          <a:lstStyle/>
          <a:p>
            <a:r>
              <a:rPr kumimoji="1" lang="en-US" altLang="ko-KR" sz="1600" b="1" dirty="0" smtClean="0">
                <a:solidFill>
                  <a:schemeClr val="bg1"/>
                </a:solidFill>
                <a:latin typeface="Calibri" panose="020F0502020204030204" pitchFamily="34" charset="0"/>
                <a:cs typeface="Calibri" panose="020F0502020204030204" pitchFamily="34" charset="0"/>
              </a:rPr>
              <a:t>CP</a:t>
            </a:r>
            <a:endParaRPr kumimoji="1" lang="ko-KR" altLang="en-US" sz="1600" b="1" dirty="0">
              <a:solidFill>
                <a:schemeClr val="bg1"/>
              </a:solidFill>
              <a:latin typeface="Calibri" panose="020F0502020204030204" pitchFamily="34" charset="0"/>
              <a:cs typeface="Calibri" panose="020F0502020204030204" pitchFamily="34" charset="0"/>
            </a:endParaRPr>
          </a:p>
        </p:txBody>
      </p:sp>
      <p:grpSp>
        <p:nvGrpSpPr>
          <p:cNvPr id="8" name="그룹 7"/>
          <p:cNvGrpSpPr/>
          <p:nvPr/>
        </p:nvGrpSpPr>
        <p:grpSpPr>
          <a:xfrm>
            <a:off x="6804248" y="483518"/>
            <a:ext cx="2016224" cy="2160240"/>
            <a:chOff x="6804248" y="483518"/>
            <a:chExt cx="2016224" cy="2160240"/>
          </a:xfrm>
        </p:grpSpPr>
        <p:pic>
          <p:nvPicPr>
            <p:cNvPr id="37" name="그림 36"/>
            <p:cNvPicPr>
              <a:picLocks noChangeAspect="1"/>
            </p:cNvPicPr>
            <p:nvPr/>
          </p:nvPicPr>
          <p:blipFill rotWithShape="1">
            <a:blip r:embed="rId4" cstate="print">
              <a:extLst>
                <a:ext uri="{28A0092B-C50C-407E-A947-70E740481C1C}">
                  <a14:useLocalDpi xmlns:a14="http://schemas.microsoft.com/office/drawing/2010/main" val="0"/>
                </a:ext>
              </a:extLst>
            </a:blip>
            <a:srcRect l="1649" t="12603" r="3377" b="2568"/>
            <a:stretch/>
          </p:blipFill>
          <p:spPr>
            <a:xfrm>
              <a:off x="6804472" y="486500"/>
              <a:ext cx="2016000" cy="2157258"/>
            </a:xfrm>
            <a:prstGeom prst="rect">
              <a:avLst/>
            </a:prstGeom>
          </p:spPr>
        </p:pic>
        <p:sp>
          <p:nvSpPr>
            <p:cNvPr id="39" name="TextBox 38"/>
            <p:cNvSpPr txBox="1"/>
            <p:nvPr/>
          </p:nvSpPr>
          <p:spPr>
            <a:xfrm>
              <a:off x="6804248" y="483518"/>
              <a:ext cx="499176" cy="338554"/>
            </a:xfrm>
            <a:prstGeom prst="rect">
              <a:avLst/>
            </a:prstGeom>
            <a:noFill/>
          </p:spPr>
          <p:txBody>
            <a:bodyPr wrap="none" rtlCol="0">
              <a:spAutoFit/>
            </a:bodyPr>
            <a:lstStyle/>
            <a:p>
              <a:r>
                <a:rPr kumimoji="1" lang="en-US" altLang="ko-KR" sz="1600" b="1" dirty="0" smtClean="0">
                  <a:solidFill>
                    <a:schemeClr val="bg1"/>
                  </a:solidFill>
                  <a:latin typeface="Calibri" panose="020F0502020204030204" pitchFamily="34" charset="0"/>
                  <a:cs typeface="Calibri" panose="020F0502020204030204" pitchFamily="34" charset="0"/>
                </a:rPr>
                <a:t>CTT</a:t>
              </a:r>
              <a:endParaRPr kumimoji="1" lang="ko-KR" altLang="en-US" sz="1600" b="1" dirty="0">
                <a:solidFill>
                  <a:schemeClr val="bg1"/>
                </a:solidFill>
                <a:latin typeface="Calibri" panose="020F0502020204030204" pitchFamily="34" charset="0"/>
                <a:cs typeface="Calibri" panose="020F0502020204030204" pitchFamily="34" charset="0"/>
              </a:endParaRPr>
            </a:p>
          </p:txBody>
        </p:sp>
      </p:grpSp>
      <p:grpSp>
        <p:nvGrpSpPr>
          <p:cNvPr id="3" name="그룹 2"/>
          <p:cNvGrpSpPr/>
          <p:nvPr/>
        </p:nvGrpSpPr>
        <p:grpSpPr>
          <a:xfrm>
            <a:off x="6804248" y="2643758"/>
            <a:ext cx="2016224" cy="2262358"/>
            <a:chOff x="6804248" y="2669351"/>
            <a:chExt cx="2016224" cy="2262358"/>
          </a:xfrm>
        </p:grpSpPr>
        <p:pic>
          <p:nvPicPr>
            <p:cNvPr id="42" name="그림 41"/>
            <p:cNvPicPr>
              <a:picLocks noChangeAspect="1"/>
            </p:cNvPicPr>
            <p:nvPr/>
          </p:nvPicPr>
          <p:blipFill rotWithShape="1">
            <a:blip r:embed="rId5" cstate="print">
              <a:extLst>
                <a:ext uri="{28A0092B-C50C-407E-A947-70E740481C1C}">
                  <a14:useLocalDpi xmlns:a14="http://schemas.microsoft.com/office/drawing/2010/main" val="0"/>
                </a:ext>
              </a:extLst>
            </a:blip>
            <a:srcRect t="9566" r="4629" b="15106"/>
            <a:stretch/>
          </p:blipFill>
          <p:spPr>
            <a:xfrm>
              <a:off x="6804248" y="2669351"/>
              <a:ext cx="2016224" cy="1990630"/>
            </a:xfrm>
            <a:prstGeom prst="rect">
              <a:avLst/>
            </a:prstGeom>
          </p:spPr>
        </p:pic>
        <p:sp>
          <p:nvSpPr>
            <p:cNvPr id="43" name="TextBox 42"/>
            <p:cNvSpPr txBox="1"/>
            <p:nvPr/>
          </p:nvSpPr>
          <p:spPr>
            <a:xfrm>
              <a:off x="6817717" y="2706474"/>
              <a:ext cx="528158" cy="338554"/>
            </a:xfrm>
            <a:prstGeom prst="rect">
              <a:avLst/>
            </a:prstGeom>
            <a:noFill/>
          </p:spPr>
          <p:txBody>
            <a:bodyPr wrap="none" rtlCol="0">
              <a:spAutoFit/>
            </a:bodyPr>
            <a:lstStyle/>
            <a:p>
              <a:r>
                <a:rPr kumimoji="1" lang="en-US" altLang="ko-KR" sz="1600" b="1" dirty="0" smtClean="0">
                  <a:solidFill>
                    <a:schemeClr val="bg1"/>
                  </a:solidFill>
                  <a:latin typeface="Calibri" panose="020F0502020204030204" pitchFamily="34" charset="0"/>
                  <a:cs typeface="Calibri" panose="020F0502020204030204" pitchFamily="34" charset="0"/>
                </a:rPr>
                <a:t>C</a:t>
              </a:r>
              <a:r>
                <a:rPr kumimoji="1" lang="en-US" altLang="ko-KR" sz="1600" b="1" dirty="0">
                  <a:solidFill>
                    <a:schemeClr val="bg1"/>
                  </a:solidFill>
                  <a:latin typeface="Calibri" panose="020F0502020204030204" pitchFamily="34" charset="0"/>
                  <a:cs typeface="Calibri" panose="020F0502020204030204" pitchFamily="34" charset="0"/>
                </a:rPr>
                <a:t>O</a:t>
              </a:r>
              <a:r>
                <a:rPr kumimoji="1" lang="en-US" altLang="ko-KR" sz="1600" b="1" dirty="0" smtClean="0">
                  <a:solidFill>
                    <a:schemeClr val="bg1"/>
                  </a:solidFill>
                  <a:latin typeface="Calibri" panose="020F0502020204030204" pitchFamily="34" charset="0"/>
                  <a:cs typeface="Calibri" panose="020F0502020204030204" pitchFamily="34" charset="0"/>
                </a:rPr>
                <a:t>T</a:t>
              </a:r>
              <a:endParaRPr kumimoji="1" lang="ko-KR" altLang="en-US" sz="1600" b="1" dirty="0">
                <a:solidFill>
                  <a:schemeClr val="bg1"/>
                </a:solidFill>
                <a:latin typeface="Calibri" panose="020F0502020204030204" pitchFamily="34" charset="0"/>
                <a:cs typeface="Calibri" panose="020F0502020204030204" pitchFamily="34" charset="0"/>
              </a:endParaRPr>
            </a:p>
          </p:txBody>
        </p:sp>
        <p:pic>
          <p:nvPicPr>
            <p:cNvPr id="44" name="그림 43"/>
            <p:cNvPicPr>
              <a:picLocks noChangeAspect="1"/>
            </p:cNvPicPr>
            <p:nvPr/>
          </p:nvPicPr>
          <p:blipFill rotWithShape="1">
            <a:blip r:embed="rId6" cstate="print">
              <a:extLst>
                <a:ext uri="{28A0092B-C50C-407E-A947-70E740481C1C}">
                  <a14:useLocalDpi xmlns:a14="http://schemas.microsoft.com/office/drawing/2010/main" val="0"/>
                </a:ext>
              </a:extLst>
            </a:blip>
            <a:srcRect t="89299" r="6933"/>
            <a:stretch/>
          </p:blipFill>
          <p:spPr>
            <a:xfrm>
              <a:off x="6804248" y="4641961"/>
              <a:ext cx="2016000" cy="289748"/>
            </a:xfrm>
            <a:prstGeom prst="rect">
              <a:avLst/>
            </a:prstGeom>
          </p:spPr>
        </p:pic>
      </p:grpSp>
      <p:sp>
        <p:nvSpPr>
          <p:cNvPr id="46" name="슬라이드 번호 개체 틀 3"/>
          <p:cNvSpPr>
            <a:spLocks noGrp="1"/>
          </p:cNvSpPr>
          <p:nvPr>
            <p:ph type="sldNum" sz="quarter" idx="12"/>
          </p:nvPr>
        </p:nvSpPr>
        <p:spPr>
          <a:xfrm>
            <a:off x="8400224" y="4885497"/>
            <a:ext cx="745387" cy="273844"/>
          </a:xfrm>
        </p:spPr>
        <p:txBody>
          <a:bodyPr/>
          <a:lstStyle/>
          <a:p>
            <a:fld id="{5555D124-8283-4C8F-A8D2-E075402C1099}" type="slidenum">
              <a:rPr lang="en-US" altLang="ko-KR" smtClean="0"/>
              <a:pPr/>
              <a:t>14</a:t>
            </a:fld>
            <a:endParaRPr lang="en-US" dirty="0"/>
          </a:p>
        </p:txBody>
      </p:sp>
      <p:grpSp>
        <p:nvGrpSpPr>
          <p:cNvPr id="6" name="그룹 5"/>
          <p:cNvGrpSpPr/>
          <p:nvPr/>
        </p:nvGrpSpPr>
        <p:grpSpPr>
          <a:xfrm>
            <a:off x="4603522" y="2643758"/>
            <a:ext cx="2128718" cy="2262445"/>
            <a:chOff x="4537991" y="2643758"/>
            <a:chExt cx="2128718" cy="2262445"/>
          </a:xfrm>
        </p:grpSpPr>
        <p:pic>
          <p:nvPicPr>
            <p:cNvPr id="48" name="내용 개체 틀 7"/>
            <p:cNvPicPr>
              <a:picLocks noChangeAspect="1"/>
            </p:cNvPicPr>
            <p:nvPr/>
          </p:nvPicPr>
          <p:blipFill rotWithShape="1">
            <a:blip r:embed="rId7" cstate="print">
              <a:extLst>
                <a:ext uri="{28A0092B-C50C-407E-A947-70E740481C1C}">
                  <a14:useLocalDpi xmlns:a14="http://schemas.microsoft.com/office/drawing/2010/main" val="0"/>
                </a:ext>
              </a:extLst>
            </a:blip>
            <a:srcRect t="12332" r="3182" b="9940"/>
            <a:stretch/>
          </p:blipFill>
          <p:spPr>
            <a:xfrm>
              <a:off x="4537991" y="2643758"/>
              <a:ext cx="2124000" cy="2131552"/>
            </a:xfrm>
            <a:prstGeom prst="rect">
              <a:avLst/>
            </a:prstGeom>
          </p:spPr>
        </p:pic>
        <p:sp>
          <p:nvSpPr>
            <p:cNvPr id="49" name="TextBox 48"/>
            <p:cNvSpPr txBox="1"/>
            <p:nvPr/>
          </p:nvSpPr>
          <p:spPr>
            <a:xfrm>
              <a:off x="4581009" y="2643758"/>
              <a:ext cx="395686" cy="338554"/>
            </a:xfrm>
            <a:prstGeom prst="rect">
              <a:avLst/>
            </a:prstGeom>
            <a:noFill/>
          </p:spPr>
          <p:txBody>
            <a:bodyPr wrap="none" rtlCol="0">
              <a:spAutoFit/>
            </a:bodyPr>
            <a:lstStyle/>
            <a:p>
              <a:r>
                <a:rPr kumimoji="1" lang="en-US" altLang="ko-KR" sz="1600" b="1" dirty="0" smtClean="0">
                  <a:solidFill>
                    <a:schemeClr val="bg1"/>
                  </a:solidFill>
                  <a:latin typeface="Calibri" panose="020F0502020204030204" pitchFamily="34" charset="0"/>
                  <a:cs typeface="Calibri" panose="020F0502020204030204" pitchFamily="34" charset="0"/>
                </a:rPr>
                <a:t>CT</a:t>
              </a:r>
              <a:endParaRPr kumimoji="1" lang="ko-KR" altLang="en-US" sz="1600" b="1" dirty="0">
                <a:solidFill>
                  <a:schemeClr val="bg1"/>
                </a:solidFill>
                <a:latin typeface="Calibri" panose="020F0502020204030204" pitchFamily="34" charset="0"/>
                <a:cs typeface="Calibri" panose="020F0502020204030204" pitchFamily="34" charset="0"/>
              </a:endParaRPr>
            </a:p>
          </p:txBody>
        </p:sp>
        <p:grpSp>
          <p:nvGrpSpPr>
            <p:cNvPr id="50" name="그룹 49"/>
            <p:cNvGrpSpPr/>
            <p:nvPr/>
          </p:nvGrpSpPr>
          <p:grpSpPr>
            <a:xfrm>
              <a:off x="4552192" y="4659982"/>
              <a:ext cx="2114517" cy="246221"/>
              <a:chOff x="4720061" y="3795886"/>
              <a:chExt cx="2114517" cy="246221"/>
            </a:xfrm>
            <a:solidFill>
              <a:schemeClr val="tx1"/>
            </a:solidFill>
          </p:grpSpPr>
          <p:sp>
            <p:nvSpPr>
              <p:cNvPr id="51" name="TextBox 50"/>
              <p:cNvSpPr txBox="1"/>
              <p:nvPr/>
            </p:nvSpPr>
            <p:spPr>
              <a:xfrm>
                <a:off x="4720061" y="3795886"/>
                <a:ext cx="284052" cy="246221"/>
              </a:xfrm>
              <a:prstGeom prst="rect">
                <a:avLst/>
              </a:prstGeom>
              <a:grpFill/>
            </p:spPr>
            <p:txBody>
              <a:bodyPr wrap="none" rtlCol="0">
                <a:spAutoFit/>
              </a:bodyPr>
              <a:lstStyle/>
              <a:p>
                <a:r>
                  <a:rPr kumimoji="1" lang="en-US" altLang="ko-KR" sz="1000" b="1" dirty="0" smtClean="0">
                    <a:solidFill>
                      <a:srgbClr val="FF8F46"/>
                    </a:solidFill>
                    <a:latin typeface="Calibri" charset="0"/>
                    <a:ea typeface="Calibri" charset="0"/>
                    <a:cs typeface="Calibri" charset="0"/>
                  </a:rPr>
                  <a:t>Ci</a:t>
                </a:r>
                <a:endParaRPr kumimoji="1" lang="ko-KR" altLang="en-US" sz="1000" b="1" dirty="0">
                  <a:solidFill>
                    <a:srgbClr val="FF8F46"/>
                  </a:solidFill>
                  <a:latin typeface="Calibri" charset="0"/>
                  <a:ea typeface="Calibri" charset="0"/>
                  <a:cs typeface="Calibri" charset="0"/>
                </a:endParaRPr>
              </a:p>
            </p:txBody>
          </p:sp>
          <p:sp>
            <p:nvSpPr>
              <p:cNvPr id="52" name="TextBox 51"/>
              <p:cNvSpPr txBox="1"/>
              <p:nvPr/>
            </p:nvSpPr>
            <p:spPr>
              <a:xfrm>
                <a:off x="4908990" y="3795886"/>
                <a:ext cx="303288" cy="246221"/>
              </a:xfrm>
              <a:prstGeom prst="rect">
                <a:avLst/>
              </a:prstGeom>
              <a:grpFill/>
            </p:spPr>
            <p:txBody>
              <a:bodyPr wrap="none" rtlCol="0">
                <a:spAutoFit/>
              </a:bodyPr>
              <a:lstStyle/>
              <a:p>
                <a:r>
                  <a:rPr kumimoji="1" lang="en-US" altLang="ko-KR" sz="1000" b="1" dirty="0" smtClean="0">
                    <a:solidFill>
                      <a:srgbClr val="FFFF00"/>
                    </a:solidFill>
                    <a:latin typeface="Calibri" charset="0"/>
                    <a:ea typeface="Calibri" charset="0"/>
                    <a:cs typeface="Calibri" charset="0"/>
                  </a:rPr>
                  <a:t>Cs</a:t>
                </a:r>
                <a:endParaRPr kumimoji="1" lang="ko-KR" altLang="en-US" sz="1000" b="1" dirty="0">
                  <a:solidFill>
                    <a:srgbClr val="FFFF00"/>
                  </a:solidFill>
                  <a:latin typeface="Calibri" charset="0"/>
                  <a:ea typeface="Calibri" charset="0"/>
                  <a:cs typeface="Calibri" charset="0"/>
                </a:endParaRPr>
              </a:p>
            </p:txBody>
          </p:sp>
          <p:sp>
            <p:nvSpPr>
              <p:cNvPr id="53" name="TextBox 52"/>
              <p:cNvSpPr txBox="1"/>
              <p:nvPr/>
            </p:nvSpPr>
            <p:spPr>
              <a:xfrm>
                <a:off x="5149022" y="3795886"/>
                <a:ext cx="317716" cy="246221"/>
              </a:xfrm>
              <a:prstGeom prst="rect">
                <a:avLst/>
              </a:prstGeom>
              <a:grpFill/>
            </p:spPr>
            <p:txBody>
              <a:bodyPr wrap="none" rtlCol="0">
                <a:spAutoFit/>
              </a:bodyPr>
              <a:lstStyle/>
              <a:p>
                <a:r>
                  <a:rPr kumimoji="1" lang="en-US" altLang="ko-KR" sz="1000" b="1" dirty="0" smtClean="0">
                    <a:solidFill>
                      <a:srgbClr val="0070C0"/>
                    </a:solidFill>
                    <a:latin typeface="Calibri" charset="0"/>
                    <a:ea typeface="Calibri" charset="0"/>
                    <a:cs typeface="Calibri" charset="0"/>
                  </a:rPr>
                  <a:t>Dc</a:t>
                </a:r>
                <a:endParaRPr kumimoji="1" lang="ko-KR" altLang="en-US" sz="1000" b="1" dirty="0">
                  <a:solidFill>
                    <a:srgbClr val="0070C0"/>
                  </a:solidFill>
                  <a:latin typeface="Calibri" charset="0"/>
                  <a:ea typeface="Calibri" charset="0"/>
                  <a:cs typeface="Calibri" charset="0"/>
                </a:endParaRPr>
              </a:p>
            </p:txBody>
          </p:sp>
          <p:sp>
            <p:nvSpPr>
              <p:cNvPr id="54" name="TextBox 53"/>
              <p:cNvSpPr txBox="1"/>
              <p:nvPr/>
            </p:nvSpPr>
            <p:spPr>
              <a:xfrm>
                <a:off x="5387643" y="3795886"/>
                <a:ext cx="314510" cy="246221"/>
              </a:xfrm>
              <a:prstGeom prst="rect">
                <a:avLst/>
              </a:prstGeom>
              <a:grpFill/>
            </p:spPr>
            <p:txBody>
              <a:bodyPr wrap="none" rtlCol="0">
                <a:spAutoFit/>
              </a:bodyPr>
              <a:lstStyle/>
              <a:p>
                <a:r>
                  <a:rPr kumimoji="1" lang="en-US" altLang="ko-KR" sz="1000" b="1" dirty="0" smtClean="0">
                    <a:solidFill>
                      <a:srgbClr val="E8AAEC"/>
                    </a:solidFill>
                    <a:latin typeface="Calibri" charset="0"/>
                    <a:ea typeface="Calibri" charset="0"/>
                    <a:cs typeface="Calibri" charset="0"/>
                  </a:rPr>
                  <a:t>Ac</a:t>
                </a:r>
                <a:endParaRPr kumimoji="1" lang="ko-KR" altLang="en-US" sz="1000" b="1" dirty="0">
                  <a:solidFill>
                    <a:srgbClr val="E8AAEC"/>
                  </a:solidFill>
                  <a:latin typeface="Calibri" charset="0"/>
                  <a:ea typeface="Calibri" charset="0"/>
                  <a:cs typeface="Calibri" charset="0"/>
                </a:endParaRPr>
              </a:p>
            </p:txBody>
          </p:sp>
          <p:sp>
            <p:nvSpPr>
              <p:cNvPr id="55" name="TextBox 54"/>
              <p:cNvSpPr txBox="1"/>
              <p:nvPr/>
            </p:nvSpPr>
            <p:spPr>
              <a:xfrm>
                <a:off x="5621456" y="3795886"/>
                <a:ext cx="312906" cy="246221"/>
              </a:xfrm>
              <a:prstGeom prst="rect">
                <a:avLst/>
              </a:prstGeom>
              <a:grpFill/>
            </p:spPr>
            <p:txBody>
              <a:bodyPr wrap="none" rtlCol="0">
                <a:spAutoFit/>
              </a:bodyPr>
              <a:lstStyle/>
              <a:p>
                <a:r>
                  <a:rPr kumimoji="1" lang="en-US" altLang="ko-KR" sz="1000" b="1" dirty="0" smtClean="0">
                    <a:solidFill>
                      <a:srgbClr val="92D050"/>
                    </a:solidFill>
                    <a:latin typeface="Calibri" charset="0"/>
                    <a:ea typeface="Calibri" charset="0"/>
                    <a:cs typeface="Calibri" charset="0"/>
                  </a:rPr>
                  <a:t>As</a:t>
                </a:r>
                <a:endParaRPr kumimoji="1" lang="ko-KR" altLang="en-US" sz="1000" b="1" dirty="0">
                  <a:solidFill>
                    <a:srgbClr val="92D050"/>
                  </a:solidFill>
                  <a:latin typeface="Calibri" charset="0"/>
                  <a:ea typeface="Calibri" charset="0"/>
                  <a:cs typeface="Calibri" charset="0"/>
                </a:endParaRPr>
              </a:p>
            </p:txBody>
          </p:sp>
          <p:sp>
            <p:nvSpPr>
              <p:cNvPr id="56" name="TextBox 55"/>
              <p:cNvSpPr txBox="1"/>
              <p:nvPr/>
            </p:nvSpPr>
            <p:spPr>
              <a:xfrm>
                <a:off x="5852063" y="3795886"/>
                <a:ext cx="377258" cy="246221"/>
              </a:xfrm>
              <a:prstGeom prst="rect">
                <a:avLst/>
              </a:prstGeom>
              <a:grpFill/>
            </p:spPr>
            <p:txBody>
              <a:bodyPr wrap="square" rtlCol="0">
                <a:spAutoFit/>
              </a:bodyPr>
              <a:lstStyle/>
              <a:p>
                <a:r>
                  <a:rPr kumimoji="1" lang="en-US" altLang="ko-KR" sz="1000" b="1" dirty="0" smtClean="0">
                    <a:solidFill>
                      <a:srgbClr val="7030A0"/>
                    </a:solidFill>
                    <a:latin typeface="Calibri" charset="0"/>
                    <a:ea typeface="Calibri" charset="0"/>
                    <a:cs typeface="Calibri" charset="0"/>
                  </a:rPr>
                  <a:t>Ns</a:t>
                </a:r>
                <a:endParaRPr kumimoji="1" lang="ko-KR" altLang="en-US" sz="1000" b="1" dirty="0">
                  <a:solidFill>
                    <a:srgbClr val="7030A0"/>
                  </a:solidFill>
                  <a:latin typeface="Calibri" charset="0"/>
                  <a:ea typeface="Calibri" charset="0"/>
                  <a:cs typeface="Calibri" charset="0"/>
                </a:endParaRPr>
              </a:p>
            </p:txBody>
          </p:sp>
          <p:sp>
            <p:nvSpPr>
              <p:cNvPr id="57" name="TextBox 56"/>
              <p:cNvSpPr txBox="1"/>
              <p:nvPr/>
            </p:nvSpPr>
            <p:spPr>
              <a:xfrm>
                <a:off x="6094122" y="3795886"/>
                <a:ext cx="320922" cy="246221"/>
              </a:xfrm>
              <a:prstGeom prst="rect">
                <a:avLst/>
              </a:prstGeom>
              <a:grpFill/>
            </p:spPr>
            <p:txBody>
              <a:bodyPr wrap="none" rtlCol="0">
                <a:spAutoFit/>
              </a:bodyPr>
              <a:lstStyle/>
              <a:p>
                <a:r>
                  <a:rPr kumimoji="1" lang="en-US" altLang="ko-KR" sz="1000" b="1" dirty="0" smtClean="0">
                    <a:solidFill>
                      <a:srgbClr val="82EBEC"/>
                    </a:solidFill>
                    <a:latin typeface="Calibri" charset="0"/>
                    <a:ea typeface="Calibri" charset="0"/>
                    <a:cs typeface="Calibri" charset="0"/>
                  </a:rPr>
                  <a:t>Cu</a:t>
                </a:r>
                <a:endParaRPr kumimoji="1" lang="ko-KR" altLang="en-US" sz="1000" b="1" dirty="0">
                  <a:solidFill>
                    <a:srgbClr val="82EBEC"/>
                  </a:solidFill>
                  <a:latin typeface="Calibri" charset="0"/>
                  <a:ea typeface="Calibri" charset="0"/>
                  <a:cs typeface="Calibri" charset="0"/>
                </a:endParaRPr>
              </a:p>
            </p:txBody>
          </p:sp>
          <p:sp>
            <p:nvSpPr>
              <p:cNvPr id="58" name="TextBox 57"/>
              <p:cNvSpPr txBox="1"/>
              <p:nvPr/>
            </p:nvSpPr>
            <p:spPr>
              <a:xfrm>
                <a:off x="6334347" y="3795886"/>
                <a:ext cx="298480" cy="246221"/>
              </a:xfrm>
              <a:prstGeom prst="rect">
                <a:avLst/>
              </a:prstGeom>
              <a:grpFill/>
            </p:spPr>
            <p:txBody>
              <a:bodyPr wrap="none" rtlCol="0">
                <a:spAutoFit/>
              </a:bodyPr>
              <a:lstStyle/>
              <a:p>
                <a:r>
                  <a:rPr kumimoji="1" lang="en-US" altLang="ko-KR" sz="1000" b="1" dirty="0" err="1" smtClean="0">
                    <a:solidFill>
                      <a:srgbClr val="FF0000"/>
                    </a:solidFill>
                    <a:latin typeface="Calibri" charset="0"/>
                    <a:ea typeface="Calibri" charset="0"/>
                    <a:cs typeface="Calibri" charset="0"/>
                  </a:rPr>
                  <a:t>Sc</a:t>
                </a:r>
                <a:endParaRPr kumimoji="1" lang="ko-KR" altLang="en-US" sz="1000" b="1" dirty="0">
                  <a:solidFill>
                    <a:srgbClr val="FF0000"/>
                  </a:solidFill>
                  <a:latin typeface="Calibri" charset="0"/>
                  <a:ea typeface="Calibri" charset="0"/>
                  <a:cs typeface="Calibri" charset="0"/>
                </a:endParaRPr>
              </a:p>
            </p:txBody>
          </p:sp>
          <p:sp>
            <p:nvSpPr>
              <p:cNvPr id="59" name="TextBox 58"/>
              <p:cNvSpPr txBox="1"/>
              <p:nvPr/>
            </p:nvSpPr>
            <p:spPr>
              <a:xfrm>
                <a:off x="6544114" y="3795886"/>
                <a:ext cx="290464" cy="246221"/>
              </a:xfrm>
              <a:prstGeom prst="rect">
                <a:avLst/>
              </a:prstGeom>
              <a:grpFill/>
            </p:spPr>
            <p:txBody>
              <a:bodyPr wrap="none" rtlCol="0">
                <a:spAutoFit/>
              </a:bodyPr>
              <a:lstStyle/>
              <a:p>
                <a:r>
                  <a:rPr kumimoji="1" lang="en-US" altLang="ko-KR" sz="1000" b="1" dirty="0" smtClean="0">
                    <a:solidFill>
                      <a:schemeClr val="bg2"/>
                    </a:solidFill>
                    <a:latin typeface="Calibri" charset="0"/>
                    <a:ea typeface="Calibri" charset="0"/>
                    <a:cs typeface="Calibri" charset="0"/>
                  </a:rPr>
                  <a:t>St</a:t>
                </a:r>
                <a:endParaRPr kumimoji="1" lang="ko-KR" altLang="en-US" sz="1000" b="1" dirty="0">
                  <a:solidFill>
                    <a:schemeClr val="bg2"/>
                  </a:solidFill>
                  <a:latin typeface="Calibri" charset="0"/>
                  <a:ea typeface="Calibri" charset="0"/>
                  <a:cs typeface="Calibri" charset="0"/>
                </a:endParaRPr>
              </a:p>
            </p:txBody>
          </p:sp>
        </p:grpSp>
      </p:grpSp>
    </p:spTree>
    <p:extLst>
      <p:ext uri="{BB962C8B-B14F-4D97-AF65-F5344CB8AC3E}">
        <p14:creationId xmlns:p14="http://schemas.microsoft.com/office/powerpoint/2010/main" val="230134624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a:xfrm>
            <a:off x="143481" y="0"/>
            <a:ext cx="8592392" cy="492022"/>
          </a:xfrm>
        </p:spPr>
        <p:txBody>
          <a:bodyPr>
            <a:noAutofit/>
          </a:bodyPr>
          <a:lstStyle/>
          <a:p>
            <a:r>
              <a:rPr lang="en-US" altLang="ko-KR" dirty="0" smtClean="0">
                <a:latin typeface="Calibri" pitchFamily="34" charset="0"/>
              </a:rPr>
              <a:t>Application Techniques using AMI Products and Others</a:t>
            </a:r>
            <a:endParaRPr lang="ko-KR" altLang="en-US" dirty="0">
              <a:latin typeface="Calibri" pitchFamily="34" charset="0"/>
            </a:endParaRPr>
          </a:p>
        </p:txBody>
      </p:sp>
      <p:sp>
        <p:nvSpPr>
          <p:cNvPr id="4" name="슬라이드 번호 개체 틀 3"/>
          <p:cNvSpPr>
            <a:spLocks noGrp="1"/>
          </p:cNvSpPr>
          <p:nvPr>
            <p:ph type="sldNum" sz="quarter" idx="12"/>
          </p:nvPr>
        </p:nvSpPr>
        <p:spPr/>
        <p:txBody>
          <a:bodyPr/>
          <a:lstStyle/>
          <a:p>
            <a:fld id="{5555D124-8283-4C8F-A8D2-E075402C1099}" type="slidenum">
              <a:rPr lang="en-US" altLang="ko-KR" smtClean="0"/>
              <a:pPr/>
              <a:t>15</a:t>
            </a:fld>
            <a:endParaRPr lang="en-US" dirty="0"/>
          </a:p>
        </p:txBody>
      </p:sp>
      <p:grpSp>
        <p:nvGrpSpPr>
          <p:cNvPr id="6" name="그룹 5"/>
          <p:cNvGrpSpPr/>
          <p:nvPr/>
        </p:nvGrpSpPr>
        <p:grpSpPr>
          <a:xfrm>
            <a:off x="323528" y="699542"/>
            <a:ext cx="8412345" cy="4172463"/>
            <a:chOff x="9368565" y="2158970"/>
            <a:chExt cx="8948480" cy="4438382"/>
          </a:xfrm>
        </p:grpSpPr>
        <p:grpSp>
          <p:nvGrpSpPr>
            <p:cNvPr id="7" name="그룹 6"/>
            <p:cNvGrpSpPr/>
            <p:nvPr/>
          </p:nvGrpSpPr>
          <p:grpSpPr>
            <a:xfrm>
              <a:off x="9368565" y="2158970"/>
              <a:ext cx="8948480" cy="4438382"/>
              <a:chOff x="120269" y="1510898"/>
              <a:chExt cx="9480868" cy="5509027"/>
            </a:xfrm>
          </p:grpSpPr>
          <p:sp>
            <p:nvSpPr>
              <p:cNvPr id="24" name="모서리가 둥근 직사각형 23"/>
              <p:cNvSpPr/>
              <p:nvPr/>
            </p:nvSpPr>
            <p:spPr>
              <a:xfrm>
                <a:off x="145313" y="1535241"/>
                <a:ext cx="9435290" cy="5484684"/>
              </a:xfrm>
              <a:prstGeom prst="roundRect">
                <a:avLst>
                  <a:gd name="adj" fmla="val 2440"/>
                </a:avLst>
              </a:prstGeom>
              <a:gradFill>
                <a:gsLst>
                  <a:gs pos="0">
                    <a:srgbClr val="DEE3EA"/>
                  </a:gs>
                  <a:gs pos="100000">
                    <a:srgbClr val="B3BBC5"/>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Calibri" pitchFamily="34" charset="0"/>
                </a:endParaRPr>
              </a:p>
            </p:txBody>
          </p:sp>
          <p:grpSp>
            <p:nvGrpSpPr>
              <p:cNvPr id="25" name="그룹 24"/>
              <p:cNvGrpSpPr/>
              <p:nvPr/>
            </p:nvGrpSpPr>
            <p:grpSpPr>
              <a:xfrm>
                <a:off x="120269" y="1510898"/>
                <a:ext cx="4650701" cy="2661051"/>
                <a:chOff x="605473" y="1510898"/>
                <a:chExt cx="4650701" cy="2661051"/>
              </a:xfrm>
            </p:grpSpPr>
            <p:sp>
              <p:nvSpPr>
                <p:cNvPr id="85" name="모서리가 둥근 직사각형 84"/>
                <p:cNvSpPr/>
                <p:nvPr/>
              </p:nvSpPr>
              <p:spPr>
                <a:xfrm>
                  <a:off x="605473" y="1514575"/>
                  <a:ext cx="4650701" cy="2657374"/>
                </a:xfrm>
                <a:prstGeom prst="roundRect">
                  <a:avLst>
                    <a:gd name="adj" fmla="val 2805"/>
                  </a:avLst>
                </a:prstGeom>
                <a:solidFill>
                  <a:schemeClr val="bg1"/>
                </a:solidFill>
                <a:ln>
                  <a:noFill/>
                </a:ln>
                <a:effectLst>
                  <a:outerShdw blurRad="50800" dist="12700" dir="2700000" algn="tl" rotWithShape="0">
                    <a:schemeClr val="tx1">
                      <a:lumMod val="50000"/>
                      <a:lumOff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783706" latinLnBrk="0">
                    <a:spcBef>
                      <a:spcPts val="612"/>
                    </a:spcBef>
                    <a:buClr>
                      <a:schemeClr val="tx1">
                        <a:lumMod val="75000"/>
                        <a:lumOff val="25000"/>
                      </a:schemeClr>
                    </a:buClr>
                  </a:pPr>
                  <a:endParaRPr kumimoji="1" lang="ko-KR" altLang="en-US" sz="1400" dirty="0">
                    <a:ln>
                      <a:solidFill>
                        <a:schemeClr val="accent1">
                          <a:alpha val="0"/>
                        </a:schemeClr>
                      </a:solidFill>
                    </a:ln>
                    <a:solidFill>
                      <a:srgbClr val="1979C8"/>
                    </a:solidFill>
                    <a:latin typeface="Calibri" pitchFamily="34" charset="0"/>
                  </a:endParaRPr>
                </a:p>
              </p:txBody>
            </p:sp>
            <p:sp>
              <p:nvSpPr>
                <p:cNvPr id="86" name="양쪽 모서리가 둥근 사각형 85"/>
                <p:cNvSpPr/>
                <p:nvPr/>
              </p:nvSpPr>
              <p:spPr>
                <a:xfrm>
                  <a:off x="605473" y="1510898"/>
                  <a:ext cx="4650701" cy="333828"/>
                </a:xfrm>
                <a:prstGeom prst="round2SameRect">
                  <a:avLst>
                    <a:gd name="adj1" fmla="val 26178"/>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8000" rtlCol="0" anchor="ctr"/>
                <a:lstStyle/>
                <a:p>
                  <a:pPr algn="ctr"/>
                  <a:r>
                    <a:rPr lang="en-US" altLang="ko-KR" sz="1600" b="1" dirty="0" smtClean="0">
                      <a:ln>
                        <a:solidFill>
                          <a:schemeClr val="bg1">
                            <a:lumMod val="75000"/>
                            <a:alpha val="0"/>
                          </a:schemeClr>
                        </a:solidFill>
                      </a:ln>
                      <a:solidFill>
                        <a:srgbClr val="0000FF"/>
                      </a:solidFill>
                      <a:latin typeface="Calibri" pitchFamily="34" charset="0"/>
                    </a:rPr>
                    <a:t>Typhoon/Ocean</a:t>
                  </a:r>
                  <a:endParaRPr lang="ko-KR" altLang="en-US" sz="1600" b="1" dirty="0">
                    <a:ln>
                      <a:solidFill>
                        <a:schemeClr val="bg1">
                          <a:lumMod val="75000"/>
                          <a:alpha val="0"/>
                        </a:schemeClr>
                      </a:solidFill>
                    </a:ln>
                    <a:solidFill>
                      <a:srgbClr val="0000FF"/>
                    </a:solidFill>
                    <a:latin typeface="Calibri" pitchFamily="34" charset="0"/>
                  </a:endParaRPr>
                </a:p>
              </p:txBody>
            </p:sp>
          </p:grpSp>
          <p:grpSp>
            <p:nvGrpSpPr>
              <p:cNvPr id="26" name="그룹 25"/>
              <p:cNvGrpSpPr/>
              <p:nvPr/>
            </p:nvGrpSpPr>
            <p:grpSpPr>
              <a:xfrm>
                <a:off x="4948994" y="1510898"/>
                <a:ext cx="4652143" cy="2661051"/>
                <a:chOff x="5434198" y="1510898"/>
                <a:chExt cx="4652143" cy="2661051"/>
              </a:xfrm>
            </p:grpSpPr>
            <p:sp>
              <p:nvSpPr>
                <p:cNvPr id="83" name="모서리가 둥근 직사각형 82"/>
                <p:cNvSpPr/>
                <p:nvPr/>
              </p:nvSpPr>
              <p:spPr>
                <a:xfrm>
                  <a:off x="5434198" y="1514574"/>
                  <a:ext cx="4650701" cy="2657375"/>
                </a:xfrm>
                <a:prstGeom prst="roundRect">
                  <a:avLst>
                    <a:gd name="adj" fmla="val 2805"/>
                  </a:avLst>
                </a:prstGeom>
                <a:solidFill>
                  <a:schemeClr val="bg1"/>
                </a:solidFill>
                <a:ln>
                  <a:noFill/>
                </a:ln>
                <a:effectLst>
                  <a:outerShdw blurRad="50800" dist="12700" dir="2700000" algn="tl" rotWithShape="0">
                    <a:schemeClr val="tx1">
                      <a:lumMod val="50000"/>
                      <a:lumOff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783706" latinLnBrk="0">
                    <a:spcBef>
                      <a:spcPts val="612"/>
                    </a:spcBef>
                    <a:buClr>
                      <a:schemeClr val="tx1">
                        <a:lumMod val="75000"/>
                        <a:lumOff val="25000"/>
                      </a:schemeClr>
                    </a:buClr>
                  </a:pPr>
                  <a:endParaRPr kumimoji="1" lang="ko-KR" altLang="en-US" sz="1400" dirty="0">
                    <a:ln>
                      <a:solidFill>
                        <a:schemeClr val="accent1">
                          <a:alpha val="0"/>
                        </a:schemeClr>
                      </a:solidFill>
                    </a:ln>
                    <a:solidFill>
                      <a:srgbClr val="1979C8"/>
                    </a:solidFill>
                    <a:latin typeface="Calibri" pitchFamily="34" charset="0"/>
                  </a:endParaRPr>
                </a:p>
              </p:txBody>
            </p:sp>
            <p:sp>
              <p:nvSpPr>
                <p:cNvPr id="84" name="양쪽 모서리가 둥근 사각형 83"/>
                <p:cNvSpPr/>
                <p:nvPr/>
              </p:nvSpPr>
              <p:spPr>
                <a:xfrm>
                  <a:off x="5434199" y="1510898"/>
                  <a:ext cx="4652142" cy="333828"/>
                </a:xfrm>
                <a:prstGeom prst="round2SameRect">
                  <a:avLst>
                    <a:gd name="adj1" fmla="val 20472"/>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8000" rtlCol="0" anchor="ctr"/>
                <a:lstStyle/>
                <a:p>
                  <a:pPr algn="ctr"/>
                  <a:r>
                    <a:rPr lang="en-US" altLang="ko-KR" sz="1600" b="1" dirty="0" smtClean="0">
                      <a:ln>
                        <a:solidFill>
                          <a:schemeClr val="bg1">
                            <a:lumMod val="75000"/>
                            <a:alpha val="0"/>
                          </a:schemeClr>
                        </a:solidFill>
                      </a:ln>
                      <a:solidFill>
                        <a:srgbClr val="0000FF"/>
                      </a:solidFill>
                      <a:latin typeface="Calibri" pitchFamily="34" charset="0"/>
                    </a:rPr>
                    <a:t>Surface/Hydrology</a:t>
                  </a:r>
                  <a:endParaRPr lang="ko-KR" altLang="en-US" sz="1600" b="1" dirty="0">
                    <a:ln>
                      <a:solidFill>
                        <a:schemeClr val="bg1">
                          <a:lumMod val="75000"/>
                          <a:alpha val="0"/>
                        </a:schemeClr>
                      </a:solidFill>
                    </a:ln>
                    <a:solidFill>
                      <a:srgbClr val="0000FF"/>
                    </a:solidFill>
                    <a:latin typeface="Calibri" pitchFamily="34" charset="0"/>
                  </a:endParaRPr>
                </a:p>
              </p:txBody>
            </p:sp>
          </p:grpSp>
          <p:grpSp>
            <p:nvGrpSpPr>
              <p:cNvPr id="27" name="그룹 26"/>
              <p:cNvGrpSpPr/>
              <p:nvPr/>
            </p:nvGrpSpPr>
            <p:grpSpPr>
              <a:xfrm>
                <a:off x="120269" y="4273148"/>
                <a:ext cx="4650701" cy="2661051"/>
                <a:chOff x="605473" y="1510898"/>
                <a:chExt cx="4650701" cy="2661051"/>
              </a:xfrm>
            </p:grpSpPr>
            <p:sp>
              <p:nvSpPr>
                <p:cNvPr id="81" name="모서리가 둥근 직사각형 80"/>
                <p:cNvSpPr/>
                <p:nvPr/>
              </p:nvSpPr>
              <p:spPr>
                <a:xfrm>
                  <a:off x="605473" y="1514575"/>
                  <a:ext cx="4650701" cy="2657374"/>
                </a:xfrm>
                <a:prstGeom prst="roundRect">
                  <a:avLst>
                    <a:gd name="adj" fmla="val 2805"/>
                  </a:avLst>
                </a:prstGeom>
                <a:solidFill>
                  <a:schemeClr val="bg1"/>
                </a:solidFill>
                <a:ln>
                  <a:noFill/>
                </a:ln>
                <a:effectLst>
                  <a:outerShdw blurRad="50800" dist="12700" dir="2700000" algn="tl" rotWithShape="0">
                    <a:schemeClr val="tx1">
                      <a:lumMod val="50000"/>
                      <a:lumOff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783706" latinLnBrk="0">
                    <a:spcBef>
                      <a:spcPts val="612"/>
                    </a:spcBef>
                    <a:buClr>
                      <a:schemeClr val="tx1">
                        <a:lumMod val="75000"/>
                        <a:lumOff val="25000"/>
                      </a:schemeClr>
                    </a:buClr>
                  </a:pPr>
                  <a:endParaRPr kumimoji="1" lang="ko-KR" altLang="en-US" sz="1400" dirty="0">
                    <a:ln>
                      <a:solidFill>
                        <a:schemeClr val="accent1">
                          <a:alpha val="0"/>
                        </a:schemeClr>
                      </a:solidFill>
                    </a:ln>
                    <a:solidFill>
                      <a:srgbClr val="1979C8"/>
                    </a:solidFill>
                    <a:latin typeface="Calibri" pitchFamily="34" charset="0"/>
                  </a:endParaRPr>
                </a:p>
              </p:txBody>
            </p:sp>
            <p:sp>
              <p:nvSpPr>
                <p:cNvPr id="82" name="양쪽 모서리가 둥근 사각형 81"/>
                <p:cNvSpPr/>
                <p:nvPr/>
              </p:nvSpPr>
              <p:spPr>
                <a:xfrm>
                  <a:off x="605473" y="1510898"/>
                  <a:ext cx="4650701" cy="333828"/>
                </a:xfrm>
                <a:prstGeom prst="round2SameRect">
                  <a:avLst>
                    <a:gd name="adj1" fmla="val 26178"/>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8000" rtlCol="0" anchor="ctr"/>
                <a:lstStyle/>
                <a:p>
                  <a:pPr algn="ctr"/>
                  <a:r>
                    <a:rPr lang="en-US" altLang="ko-KR" sz="1600" b="1" dirty="0" err="1" smtClean="0">
                      <a:ln>
                        <a:solidFill>
                          <a:schemeClr val="bg1">
                            <a:lumMod val="75000"/>
                            <a:alpha val="0"/>
                          </a:schemeClr>
                        </a:solidFill>
                      </a:ln>
                      <a:solidFill>
                        <a:srgbClr val="0000FF"/>
                      </a:solidFill>
                      <a:latin typeface="Calibri" pitchFamily="34" charset="0"/>
                    </a:rPr>
                    <a:t>Nowcasting</a:t>
                  </a:r>
                  <a:endParaRPr lang="ko-KR" altLang="en-US" sz="1600" b="1" dirty="0">
                    <a:ln>
                      <a:solidFill>
                        <a:schemeClr val="bg1">
                          <a:lumMod val="75000"/>
                          <a:alpha val="0"/>
                        </a:schemeClr>
                      </a:solidFill>
                    </a:ln>
                    <a:solidFill>
                      <a:srgbClr val="0000FF"/>
                    </a:solidFill>
                    <a:latin typeface="Calibri" pitchFamily="34" charset="0"/>
                  </a:endParaRPr>
                </a:p>
              </p:txBody>
            </p:sp>
          </p:grpSp>
          <p:grpSp>
            <p:nvGrpSpPr>
              <p:cNvPr id="28" name="그룹 27"/>
              <p:cNvGrpSpPr/>
              <p:nvPr/>
            </p:nvGrpSpPr>
            <p:grpSpPr>
              <a:xfrm>
                <a:off x="4948994" y="4273148"/>
                <a:ext cx="4652143" cy="2661051"/>
                <a:chOff x="5434198" y="1510898"/>
                <a:chExt cx="4652143" cy="2661051"/>
              </a:xfrm>
            </p:grpSpPr>
            <p:sp>
              <p:nvSpPr>
                <p:cNvPr id="79" name="모서리가 둥근 직사각형 78"/>
                <p:cNvSpPr/>
                <p:nvPr/>
              </p:nvSpPr>
              <p:spPr>
                <a:xfrm>
                  <a:off x="5434198" y="1514574"/>
                  <a:ext cx="4650701" cy="2657375"/>
                </a:xfrm>
                <a:prstGeom prst="roundRect">
                  <a:avLst>
                    <a:gd name="adj" fmla="val 2805"/>
                  </a:avLst>
                </a:prstGeom>
                <a:solidFill>
                  <a:schemeClr val="bg1"/>
                </a:solidFill>
                <a:ln>
                  <a:noFill/>
                </a:ln>
                <a:effectLst>
                  <a:outerShdw blurRad="50800" dist="12700" dir="2700000" algn="tl" rotWithShape="0">
                    <a:schemeClr val="tx1">
                      <a:lumMod val="50000"/>
                      <a:lumOff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783706" latinLnBrk="0">
                    <a:spcBef>
                      <a:spcPts val="612"/>
                    </a:spcBef>
                    <a:buClr>
                      <a:schemeClr val="tx1">
                        <a:lumMod val="75000"/>
                        <a:lumOff val="25000"/>
                      </a:schemeClr>
                    </a:buClr>
                  </a:pPr>
                  <a:endParaRPr kumimoji="1" lang="ko-KR" altLang="en-US" sz="1400" dirty="0">
                    <a:ln>
                      <a:solidFill>
                        <a:schemeClr val="accent1">
                          <a:alpha val="0"/>
                        </a:schemeClr>
                      </a:solidFill>
                    </a:ln>
                    <a:solidFill>
                      <a:srgbClr val="1979C8"/>
                    </a:solidFill>
                    <a:latin typeface="Calibri" pitchFamily="34" charset="0"/>
                  </a:endParaRPr>
                </a:p>
              </p:txBody>
            </p:sp>
            <p:sp>
              <p:nvSpPr>
                <p:cNvPr id="80" name="양쪽 모서리가 둥근 사각형 79"/>
                <p:cNvSpPr/>
                <p:nvPr/>
              </p:nvSpPr>
              <p:spPr>
                <a:xfrm>
                  <a:off x="5434199" y="1510898"/>
                  <a:ext cx="4652142" cy="333828"/>
                </a:xfrm>
                <a:prstGeom prst="round2SameRect">
                  <a:avLst>
                    <a:gd name="adj1" fmla="val 20472"/>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8000" rtlCol="0" anchor="ctr"/>
                <a:lstStyle/>
                <a:p>
                  <a:pPr algn="ctr"/>
                  <a:r>
                    <a:rPr lang="en-US" altLang="ko-KR" sz="1600" b="1" dirty="0" smtClean="0">
                      <a:ln>
                        <a:solidFill>
                          <a:schemeClr val="bg1">
                            <a:lumMod val="75000"/>
                            <a:alpha val="0"/>
                          </a:schemeClr>
                        </a:solidFill>
                      </a:ln>
                      <a:solidFill>
                        <a:srgbClr val="0000FF"/>
                      </a:solidFill>
                      <a:latin typeface="Calibri" pitchFamily="34" charset="0"/>
                    </a:rPr>
                    <a:t>Climate/Environment</a:t>
                  </a:r>
                  <a:endParaRPr lang="ko-KR" altLang="en-US" sz="1600" b="1" dirty="0">
                    <a:ln>
                      <a:solidFill>
                        <a:schemeClr val="bg1">
                          <a:lumMod val="75000"/>
                          <a:alpha val="0"/>
                        </a:schemeClr>
                      </a:solidFill>
                    </a:ln>
                    <a:solidFill>
                      <a:srgbClr val="0000FF"/>
                    </a:solidFill>
                    <a:latin typeface="Calibri" pitchFamily="34" charset="0"/>
                  </a:endParaRPr>
                </a:p>
              </p:txBody>
            </p:sp>
          </p:grpSp>
          <p:grpSp>
            <p:nvGrpSpPr>
              <p:cNvPr id="29" name="그룹 28"/>
              <p:cNvGrpSpPr/>
              <p:nvPr/>
            </p:nvGrpSpPr>
            <p:grpSpPr>
              <a:xfrm>
                <a:off x="322217" y="3828340"/>
                <a:ext cx="4304471" cy="207073"/>
                <a:chOff x="810618" y="3952582"/>
                <a:chExt cx="4436429" cy="207073"/>
              </a:xfrm>
            </p:grpSpPr>
            <p:sp>
              <p:nvSpPr>
                <p:cNvPr id="75" name="모서리가 둥근 직사각형 74"/>
                <p:cNvSpPr/>
                <p:nvPr/>
              </p:nvSpPr>
              <p:spPr>
                <a:xfrm>
                  <a:off x="810618" y="3952582"/>
                  <a:ext cx="4436429" cy="207073"/>
                </a:xfrm>
                <a:prstGeom prst="roundRect">
                  <a:avLst>
                    <a:gd name="adj" fmla="val 50000"/>
                  </a:avLst>
                </a:prstGeom>
                <a:solidFill>
                  <a:srgbClr val="DEE3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latin typeface="Calibri" pitchFamily="34" charset="0"/>
                  </a:endParaRPr>
                </a:p>
              </p:txBody>
            </p:sp>
            <p:sp>
              <p:nvSpPr>
                <p:cNvPr id="76" name="모서리가 둥근 직사각형 75"/>
                <p:cNvSpPr/>
                <p:nvPr/>
              </p:nvSpPr>
              <p:spPr>
                <a:xfrm>
                  <a:off x="810618" y="3969243"/>
                  <a:ext cx="2220443" cy="170563"/>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ko-KR" sz="1000" b="1" dirty="0" smtClean="0">
                      <a:ln>
                        <a:solidFill>
                          <a:srgbClr val="404040">
                            <a:alpha val="0"/>
                          </a:srgbClr>
                        </a:solidFill>
                      </a:ln>
                      <a:solidFill>
                        <a:schemeClr val="tx1">
                          <a:lumMod val="85000"/>
                          <a:lumOff val="15000"/>
                        </a:schemeClr>
                      </a:solidFill>
                      <a:latin typeface="Calibri" pitchFamily="34" charset="0"/>
                      <a:cs typeface="맑은 고딕 Semilight" panose="020B0502040204020203" pitchFamily="50" charset="-127"/>
                    </a:rPr>
                    <a:t>Ocean environment</a:t>
                  </a:r>
                  <a:endParaRPr lang="en-US" altLang="ko-KR" sz="1000" b="1" dirty="0">
                    <a:ln>
                      <a:solidFill>
                        <a:srgbClr val="404040">
                          <a:alpha val="0"/>
                        </a:srgbClr>
                      </a:solidFill>
                    </a:ln>
                    <a:solidFill>
                      <a:schemeClr val="tx1">
                        <a:lumMod val="85000"/>
                        <a:lumOff val="15000"/>
                      </a:schemeClr>
                    </a:solidFill>
                    <a:latin typeface="Calibri" pitchFamily="34" charset="0"/>
                    <a:cs typeface="맑은 고딕 Semilight" panose="020B0502040204020203" pitchFamily="50" charset="-127"/>
                  </a:endParaRPr>
                </a:p>
              </p:txBody>
            </p:sp>
            <p:sp>
              <p:nvSpPr>
                <p:cNvPr id="77" name="모서리가 둥근 직사각형 76"/>
                <p:cNvSpPr/>
                <p:nvPr/>
              </p:nvSpPr>
              <p:spPr>
                <a:xfrm>
                  <a:off x="3031061" y="3969243"/>
                  <a:ext cx="2215986" cy="170563"/>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ko-KR" sz="800" b="1" dirty="0" smtClean="0">
                      <a:ln>
                        <a:solidFill>
                          <a:srgbClr val="404040">
                            <a:alpha val="0"/>
                          </a:srgbClr>
                        </a:solidFill>
                      </a:ln>
                      <a:solidFill>
                        <a:schemeClr val="tx1">
                          <a:lumMod val="85000"/>
                          <a:lumOff val="15000"/>
                        </a:schemeClr>
                      </a:solidFill>
                      <a:latin typeface="Calibri" pitchFamily="34" charset="0"/>
                      <a:cs typeface="맑은 고딕 Semilight" panose="020B0502040204020203" pitchFamily="50" charset="-127"/>
                    </a:rPr>
                    <a:t>Sea surface wind and 3-D horizontal winds</a:t>
                  </a:r>
                  <a:endParaRPr lang="en-US" altLang="ko-KR" sz="800" b="1" dirty="0">
                    <a:ln>
                      <a:solidFill>
                        <a:srgbClr val="404040">
                          <a:alpha val="0"/>
                        </a:srgbClr>
                      </a:solidFill>
                    </a:ln>
                    <a:solidFill>
                      <a:schemeClr val="tx1">
                        <a:lumMod val="85000"/>
                        <a:lumOff val="15000"/>
                      </a:schemeClr>
                    </a:solidFill>
                    <a:latin typeface="Calibri" pitchFamily="34" charset="0"/>
                    <a:cs typeface="맑은 고딕 Semilight" panose="020B0502040204020203" pitchFamily="50" charset="-127"/>
                  </a:endParaRPr>
                </a:p>
              </p:txBody>
            </p:sp>
            <p:cxnSp>
              <p:nvCxnSpPr>
                <p:cNvPr id="78" name="직선 연결선 77"/>
                <p:cNvCxnSpPr/>
                <p:nvPr/>
              </p:nvCxnSpPr>
              <p:spPr>
                <a:xfrm flipV="1">
                  <a:off x="3026153" y="3981806"/>
                  <a:ext cx="0" cy="144066"/>
                </a:xfrm>
                <a:prstGeom prst="line">
                  <a:avLst/>
                </a:prstGeom>
                <a:ln w="12700" cap="rnd">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30" name="그룹 29"/>
              <p:cNvGrpSpPr/>
              <p:nvPr/>
            </p:nvGrpSpPr>
            <p:grpSpPr>
              <a:xfrm>
                <a:off x="322217" y="2665735"/>
                <a:ext cx="4304471" cy="207073"/>
                <a:chOff x="810618" y="2746410"/>
                <a:chExt cx="4436429" cy="207073"/>
              </a:xfrm>
            </p:grpSpPr>
            <p:sp>
              <p:nvSpPr>
                <p:cNvPr id="71" name="모서리가 둥근 직사각형 70"/>
                <p:cNvSpPr/>
                <p:nvPr/>
              </p:nvSpPr>
              <p:spPr>
                <a:xfrm>
                  <a:off x="810618" y="2746410"/>
                  <a:ext cx="4436429" cy="207073"/>
                </a:xfrm>
                <a:prstGeom prst="roundRect">
                  <a:avLst>
                    <a:gd name="adj" fmla="val 50000"/>
                  </a:avLst>
                </a:prstGeom>
                <a:solidFill>
                  <a:srgbClr val="DEE3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latin typeface="Calibri" pitchFamily="34" charset="0"/>
                  </a:endParaRPr>
                </a:p>
              </p:txBody>
            </p:sp>
            <p:sp>
              <p:nvSpPr>
                <p:cNvPr id="72" name="모서리가 둥근 직사각형 71"/>
                <p:cNvSpPr/>
                <p:nvPr/>
              </p:nvSpPr>
              <p:spPr>
                <a:xfrm>
                  <a:off x="810618" y="2770671"/>
                  <a:ext cx="2229541" cy="170563"/>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ko-KR" sz="1000" b="1" dirty="0" smtClean="0">
                      <a:ln>
                        <a:solidFill>
                          <a:srgbClr val="404040">
                            <a:alpha val="0"/>
                          </a:srgbClr>
                        </a:solidFill>
                      </a:ln>
                      <a:solidFill>
                        <a:schemeClr val="tx1">
                          <a:lumMod val="85000"/>
                          <a:lumOff val="15000"/>
                        </a:schemeClr>
                      </a:solidFill>
                      <a:latin typeface="Calibri" pitchFamily="34" charset="0"/>
                      <a:cs typeface="맑은 고딕 Semilight" panose="020B0502040204020203" pitchFamily="50" charset="-127"/>
                    </a:rPr>
                    <a:t>Intensity change of tropical cyclone</a:t>
                  </a:r>
                  <a:endParaRPr lang="en-US" altLang="ko-KR" sz="1000" b="1" dirty="0">
                    <a:ln>
                      <a:solidFill>
                        <a:srgbClr val="404040">
                          <a:alpha val="0"/>
                        </a:srgbClr>
                      </a:solidFill>
                    </a:ln>
                    <a:solidFill>
                      <a:schemeClr val="tx1">
                        <a:lumMod val="85000"/>
                        <a:lumOff val="15000"/>
                      </a:schemeClr>
                    </a:solidFill>
                    <a:latin typeface="Calibri" pitchFamily="34" charset="0"/>
                    <a:cs typeface="맑은 고딕 Semilight" panose="020B0502040204020203" pitchFamily="50" charset="-127"/>
                  </a:endParaRPr>
                </a:p>
              </p:txBody>
            </p:sp>
            <p:sp>
              <p:nvSpPr>
                <p:cNvPr id="73" name="모서리가 둥근 직사각형 72"/>
                <p:cNvSpPr/>
                <p:nvPr/>
              </p:nvSpPr>
              <p:spPr>
                <a:xfrm>
                  <a:off x="3040159" y="2770671"/>
                  <a:ext cx="2206888" cy="170563"/>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ko-KR" sz="900" b="1" dirty="0" smtClean="0">
                      <a:ln>
                        <a:solidFill>
                          <a:srgbClr val="404040">
                            <a:alpha val="0"/>
                          </a:srgbClr>
                        </a:solidFill>
                      </a:ln>
                      <a:solidFill>
                        <a:schemeClr val="tx1">
                          <a:lumMod val="85000"/>
                          <a:lumOff val="15000"/>
                        </a:schemeClr>
                      </a:solidFill>
                      <a:latin typeface="Calibri" pitchFamily="34" charset="0"/>
                    </a:rPr>
                    <a:t>Objective analysis of tropical cyclone</a:t>
                  </a:r>
                  <a:endParaRPr lang="en-US" altLang="ko-KR" sz="900" b="1" dirty="0">
                    <a:ln>
                      <a:solidFill>
                        <a:srgbClr val="404040">
                          <a:alpha val="0"/>
                        </a:srgbClr>
                      </a:solidFill>
                    </a:ln>
                    <a:solidFill>
                      <a:schemeClr val="tx1">
                        <a:lumMod val="85000"/>
                        <a:lumOff val="15000"/>
                      </a:schemeClr>
                    </a:solidFill>
                    <a:latin typeface="Calibri" pitchFamily="34" charset="0"/>
                  </a:endParaRPr>
                </a:p>
              </p:txBody>
            </p:sp>
            <p:cxnSp>
              <p:nvCxnSpPr>
                <p:cNvPr id="74" name="직선 연결선 73"/>
                <p:cNvCxnSpPr/>
                <p:nvPr/>
              </p:nvCxnSpPr>
              <p:spPr>
                <a:xfrm flipV="1">
                  <a:off x="3026153" y="2779278"/>
                  <a:ext cx="0" cy="144066"/>
                </a:xfrm>
                <a:prstGeom prst="line">
                  <a:avLst/>
                </a:prstGeom>
                <a:ln w="12700" cap="rnd">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31" name="그림 30"/>
              <p:cNvPicPr>
                <a:picLocks noChangeAspect="1"/>
              </p:cNvPicPr>
              <p:nvPr/>
            </p:nvPicPr>
            <p:blipFill>
              <a:blip r:embed="rId3"/>
              <a:stretch>
                <a:fillRect/>
              </a:stretch>
            </p:blipFill>
            <p:spPr>
              <a:xfrm>
                <a:off x="2689881" y="1860561"/>
                <a:ext cx="1742968" cy="796938"/>
              </a:xfrm>
              <a:prstGeom prst="rect">
                <a:avLst/>
              </a:prstGeom>
            </p:spPr>
          </p:pic>
          <p:grpSp>
            <p:nvGrpSpPr>
              <p:cNvPr id="32" name="그룹 31"/>
              <p:cNvGrpSpPr/>
              <p:nvPr/>
            </p:nvGrpSpPr>
            <p:grpSpPr>
              <a:xfrm>
                <a:off x="5114594" y="3828340"/>
                <a:ext cx="4304471" cy="207073"/>
                <a:chOff x="810618" y="3952582"/>
                <a:chExt cx="4436429" cy="207073"/>
              </a:xfrm>
            </p:grpSpPr>
            <p:sp>
              <p:nvSpPr>
                <p:cNvPr id="67" name="모서리가 둥근 직사각형 66"/>
                <p:cNvSpPr/>
                <p:nvPr/>
              </p:nvSpPr>
              <p:spPr>
                <a:xfrm>
                  <a:off x="810618" y="3952582"/>
                  <a:ext cx="4436429" cy="207073"/>
                </a:xfrm>
                <a:prstGeom prst="roundRect">
                  <a:avLst>
                    <a:gd name="adj" fmla="val 50000"/>
                  </a:avLst>
                </a:prstGeom>
                <a:solidFill>
                  <a:srgbClr val="DEE3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latin typeface="Calibri" pitchFamily="34" charset="0"/>
                  </a:endParaRPr>
                </a:p>
              </p:txBody>
            </p:sp>
            <p:sp>
              <p:nvSpPr>
                <p:cNvPr id="68" name="모서리가 둥근 직사각형 67"/>
                <p:cNvSpPr/>
                <p:nvPr/>
              </p:nvSpPr>
              <p:spPr>
                <a:xfrm>
                  <a:off x="810618" y="3969243"/>
                  <a:ext cx="2220443" cy="170563"/>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ko-KR" sz="1000" b="1" dirty="0" smtClean="0">
                      <a:ln>
                        <a:solidFill>
                          <a:srgbClr val="404040">
                            <a:alpha val="0"/>
                          </a:srgbClr>
                        </a:solidFill>
                      </a:ln>
                      <a:solidFill>
                        <a:schemeClr val="tx1">
                          <a:lumMod val="85000"/>
                          <a:lumOff val="15000"/>
                        </a:schemeClr>
                      </a:solidFill>
                      <a:latin typeface="Calibri" pitchFamily="34" charset="0"/>
                      <a:cs typeface="맑은 고딕 Semilight" panose="020B0502040204020203" pitchFamily="50" charset="-127"/>
                    </a:rPr>
                    <a:t>Forest Fire</a:t>
                  </a:r>
                  <a:endParaRPr lang="ko-KR" altLang="en-US" sz="1000" b="1" dirty="0">
                    <a:ln>
                      <a:solidFill>
                        <a:srgbClr val="404040">
                          <a:alpha val="0"/>
                        </a:srgbClr>
                      </a:solidFill>
                    </a:ln>
                    <a:solidFill>
                      <a:schemeClr val="tx1">
                        <a:lumMod val="85000"/>
                        <a:lumOff val="15000"/>
                      </a:schemeClr>
                    </a:solidFill>
                    <a:latin typeface="Calibri" pitchFamily="34" charset="0"/>
                    <a:cs typeface="맑은 고딕 Semilight" panose="020B0502040204020203" pitchFamily="50" charset="-127"/>
                  </a:endParaRPr>
                </a:p>
              </p:txBody>
            </p:sp>
            <p:sp>
              <p:nvSpPr>
                <p:cNvPr id="69" name="모서리가 둥근 직사각형 68"/>
                <p:cNvSpPr/>
                <p:nvPr/>
              </p:nvSpPr>
              <p:spPr>
                <a:xfrm>
                  <a:off x="3031061" y="3969243"/>
                  <a:ext cx="2215986" cy="170563"/>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ko-KR" sz="900" b="1" dirty="0" smtClean="0">
                      <a:ln>
                        <a:solidFill>
                          <a:srgbClr val="404040">
                            <a:alpha val="0"/>
                          </a:srgbClr>
                        </a:solidFill>
                      </a:ln>
                      <a:solidFill>
                        <a:schemeClr val="tx1">
                          <a:lumMod val="85000"/>
                          <a:lumOff val="15000"/>
                        </a:schemeClr>
                      </a:solidFill>
                      <a:latin typeface="Calibri" pitchFamily="34" charset="0"/>
                      <a:cs typeface="맑은 고딕 Semilight" panose="020B0502040204020203" pitchFamily="50" charset="-127"/>
                    </a:rPr>
                    <a:t>Blending, Downscaling &amp; Validation</a:t>
                  </a:r>
                  <a:endParaRPr lang="ko-KR" altLang="en-US" sz="900" b="1" dirty="0">
                    <a:ln>
                      <a:solidFill>
                        <a:srgbClr val="404040">
                          <a:alpha val="0"/>
                        </a:srgbClr>
                      </a:solidFill>
                    </a:ln>
                    <a:solidFill>
                      <a:schemeClr val="tx1">
                        <a:lumMod val="85000"/>
                        <a:lumOff val="15000"/>
                      </a:schemeClr>
                    </a:solidFill>
                    <a:latin typeface="Calibri" pitchFamily="34" charset="0"/>
                    <a:cs typeface="맑은 고딕 Semilight" panose="020B0502040204020203" pitchFamily="50" charset="-127"/>
                  </a:endParaRPr>
                </a:p>
              </p:txBody>
            </p:sp>
            <p:cxnSp>
              <p:nvCxnSpPr>
                <p:cNvPr id="70" name="직선 연결선 69"/>
                <p:cNvCxnSpPr/>
                <p:nvPr/>
              </p:nvCxnSpPr>
              <p:spPr>
                <a:xfrm flipV="1">
                  <a:off x="3026153" y="3981806"/>
                  <a:ext cx="0" cy="144066"/>
                </a:xfrm>
                <a:prstGeom prst="line">
                  <a:avLst/>
                </a:prstGeom>
                <a:ln w="12700" cap="rnd">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33" name="그룹 32"/>
              <p:cNvGrpSpPr/>
              <p:nvPr/>
            </p:nvGrpSpPr>
            <p:grpSpPr>
              <a:xfrm>
                <a:off x="5114594" y="2665735"/>
                <a:ext cx="4304471" cy="207073"/>
                <a:chOff x="810618" y="2746410"/>
                <a:chExt cx="4436429" cy="207073"/>
              </a:xfrm>
            </p:grpSpPr>
            <p:sp>
              <p:nvSpPr>
                <p:cNvPr id="63" name="모서리가 둥근 직사각형 62"/>
                <p:cNvSpPr/>
                <p:nvPr/>
              </p:nvSpPr>
              <p:spPr>
                <a:xfrm>
                  <a:off x="810618" y="2746410"/>
                  <a:ext cx="4436429" cy="207073"/>
                </a:xfrm>
                <a:prstGeom prst="roundRect">
                  <a:avLst>
                    <a:gd name="adj" fmla="val 50000"/>
                  </a:avLst>
                </a:prstGeom>
                <a:solidFill>
                  <a:srgbClr val="DEE3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latin typeface="Calibri" pitchFamily="34" charset="0"/>
                  </a:endParaRPr>
                </a:p>
              </p:txBody>
            </p:sp>
            <p:sp>
              <p:nvSpPr>
                <p:cNvPr id="64" name="모서리가 둥근 직사각형 63"/>
                <p:cNvSpPr/>
                <p:nvPr/>
              </p:nvSpPr>
              <p:spPr>
                <a:xfrm>
                  <a:off x="810618" y="2770671"/>
                  <a:ext cx="2229541" cy="170563"/>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ko-KR" sz="1000" b="1" dirty="0" smtClean="0">
                      <a:ln>
                        <a:solidFill>
                          <a:srgbClr val="404040">
                            <a:alpha val="0"/>
                          </a:srgbClr>
                        </a:solidFill>
                      </a:ln>
                      <a:solidFill>
                        <a:schemeClr val="tx1">
                          <a:lumMod val="85000"/>
                          <a:lumOff val="15000"/>
                        </a:schemeClr>
                      </a:solidFill>
                      <a:latin typeface="Calibri" pitchFamily="34" charset="0"/>
                      <a:cs typeface="맑은 고딕 Semilight" panose="020B0502040204020203" pitchFamily="50" charset="-127"/>
                    </a:rPr>
                    <a:t>Soil moisture &amp; flood</a:t>
                  </a:r>
                  <a:endParaRPr lang="ko-KR" altLang="en-US" sz="1000" b="1" dirty="0">
                    <a:ln>
                      <a:solidFill>
                        <a:srgbClr val="404040">
                          <a:alpha val="0"/>
                        </a:srgbClr>
                      </a:solidFill>
                    </a:ln>
                    <a:solidFill>
                      <a:schemeClr val="tx1">
                        <a:lumMod val="85000"/>
                        <a:lumOff val="15000"/>
                      </a:schemeClr>
                    </a:solidFill>
                    <a:latin typeface="Calibri" pitchFamily="34" charset="0"/>
                    <a:cs typeface="맑은 고딕 Semilight" panose="020B0502040204020203" pitchFamily="50" charset="-127"/>
                  </a:endParaRPr>
                </a:p>
              </p:txBody>
            </p:sp>
            <p:sp>
              <p:nvSpPr>
                <p:cNvPr id="65" name="모서리가 둥근 직사각형 64"/>
                <p:cNvSpPr/>
                <p:nvPr/>
              </p:nvSpPr>
              <p:spPr>
                <a:xfrm>
                  <a:off x="3040159" y="2770671"/>
                  <a:ext cx="2206888" cy="170563"/>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ko-KR" sz="1000" b="1" dirty="0" smtClean="0">
                      <a:ln>
                        <a:solidFill>
                          <a:srgbClr val="404040">
                            <a:alpha val="0"/>
                          </a:srgbClr>
                        </a:solidFill>
                      </a:ln>
                      <a:solidFill>
                        <a:schemeClr val="tx1">
                          <a:lumMod val="85000"/>
                          <a:lumOff val="15000"/>
                        </a:schemeClr>
                      </a:solidFill>
                      <a:latin typeface="Calibri" pitchFamily="34" charset="0"/>
                    </a:rPr>
                    <a:t>Drought</a:t>
                  </a:r>
                  <a:endParaRPr lang="ko-KR" altLang="en-US" sz="1000" b="1" dirty="0">
                    <a:ln>
                      <a:solidFill>
                        <a:srgbClr val="404040">
                          <a:alpha val="0"/>
                        </a:srgbClr>
                      </a:solidFill>
                    </a:ln>
                    <a:solidFill>
                      <a:schemeClr val="tx1">
                        <a:lumMod val="85000"/>
                        <a:lumOff val="15000"/>
                      </a:schemeClr>
                    </a:solidFill>
                    <a:latin typeface="Calibri" pitchFamily="34" charset="0"/>
                  </a:endParaRPr>
                </a:p>
              </p:txBody>
            </p:sp>
            <p:cxnSp>
              <p:nvCxnSpPr>
                <p:cNvPr id="66" name="직선 연결선 65"/>
                <p:cNvCxnSpPr/>
                <p:nvPr/>
              </p:nvCxnSpPr>
              <p:spPr>
                <a:xfrm flipV="1">
                  <a:off x="3026153" y="2779278"/>
                  <a:ext cx="0" cy="144066"/>
                </a:xfrm>
                <a:prstGeom prst="line">
                  <a:avLst/>
                </a:prstGeom>
                <a:ln w="12700" cap="rnd">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34" name="그룹 33"/>
              <p:cNvGrpSpPr/>
              <p:nvPr/>
            </p:nvGrpSpPr>
            <p:grpSpPr>
              <a:xfrm>
                <a:off x="322217" y="6600568"/>
                <a:ext cx="4304471" cy="207073"/>
                <a:chOff x="810618" y="3952582"/>
                <a:chExt cx="4436429" cy="207073"/>
              </a:xfrm>
            </p:grpSpPr>
            <p:sp>
              <p:nvSpPr>
                <p:cNvPr id="59" name="모서리가 둥근 직사각형 58"/>
                <p:cNvSpPr/>
                <p:nvPr/>
              </p:nvSpPr>
              <p:spPr>
                <a:xfrm>
                  <a:off x="810618" y="3952582"/>
                  <a:ext cx="4436429" cy="207073"/>
                </a:xfrm>
                <a:prstGeom prst="roundRect">
                  <a:avLst>
                    <a:gd name="adj" fmla="val 50000"/>
                  </a:avLst>
                </a:prstGeom>
                <a:solidFill>
                  <a:srgbClr val="DEE3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latin typeface="Calibri" pitchFamily="34" charset="0"/>
                  </a:endParaRPr>
                </a:p>
              </p:txBody>
            </p:sp>
            <p:sp>
              <p:nvSpPr>
                <p:cNvPr id="60" name="모서리가 둥근 직사각형 59"/>
                <p:cNvSpPr/>
                <p:nvPr/>
              </p:nvSpPr>
              <p:spPr>
                <a:xfrm>
                  <a:off x="810618" y="3969243"/>
                  <a:ext cx="2220443" cy="170563"/>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ko-KR" sz="900" b="1" dirty="0" smtClean="0">
                      <a:ln>
                        <a:solidFill>
                          <a:srgbClr val="404040">
                            <a:alpha val="0"/>
                          </a:srgbClr>
                        </a:solidFill>
                      </a:ln>
                      <a:solidFill>
                        <a:schemeClr val="tx1">
                          <a:lumMod val="85000"/>
                          <a:lumOff val="15000"/>
                        </a:schemeClr>
                      </a:solidFill>
                      <a:latin typeface="Calibri" pitchFamily="34" charset="0"/>
                      <a:cs typeface="맑은 고딕 Semilight" panose="020B0502040204020203" pitchFamily="50" charset="-127"/>
                    </a:rPr>
                    <a:t>Multi-platform precipitation merging</a:t>
                  </a:r>
                  <a:endParaRPr lang="ko-KR" altLang="en-US" sz="900" b="1" dirty="0">
                    <a:ln>
                      <a:solidFill>
                        <a:srgbClr val="404040">
                          <a:alpha val="0"/>
                        </a:srgbClr>
                      </a:solidFill>
                    </a:ln>
                    <a:solidFill>
                      <a:schemeClr val="tx1">
                        <a:lumMod val="85000"/>
                        <a:lumOff val="15000"/>
                      </a:schemeClr>
                    </a:solidFill>
                    <a:latin typeface="Calibri" pitchFamily="34" charset="0"/>
                    <a:cs typeface="맑은 고딕 Semilight" panose="020B0502040204020203" pitchFamily="50" charset="-127"/>
                  </a:endParaRPr>
                </a:p>
              </p:txBody>
            </p:sp>
            <p:sp>
              <p:nvSpPr>
                <p:cNvPr id="61" name="모서리가 둥근 직사각형 60"/>
                <p:cNvSpPr/>
                <p:nvPr/>
              </p:nvSpPr>
              <p:spPr>
                <a:xfrm>
                  <a:off x="3031061" y="3969243"/>
                  <a:ext cx="2215986" cy="170563"/>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ko-KR" sz="1000" b="1" dirty="0" smtClean="0">
                      <a:ln>
                        <a:solidFill>
                          <a:srgbClr val="404040">
                            <a:alpha val="0"/>
                          </a:srgbClr>
                        </a:solidFill>
                      </a:ln>
                      <a:solidFill>
                        <a:schemeClr val="tx1">
                          <a:lumMod val="85000"/>
                          <a:lumOff val="15000"/>
                        </a:schemeClr>
                      </a:solidFill>
                      <a:latin typeface="Calibri" pitchFamily="34" charset="0"/>
                      <a:cs typeface="맑은 고딕 Semilight" panose="020B0502040204020203" pitchFamily="50" charset="-127"/>
                    </a:rPr>
                    <a:t>Satellite image prediction</a:t>
                  </a:r>
                  <a:endParaRPr lang="ko-KR" altLang="en-US" sz="1000" b="1" dirty="0">
                    <a:ln>
                      <a:solidFill>
                        <a:srgbClr val="404040">
                          <a:alpha val="0"/>
                        </a:srgbClr>
                      </a:solidFill>
                    </a:ln>
                    <a:solidFill>
                      <a:schemeClr val="tx1">
                        <a:lumMod val="85000"/>
                        <a:lumOff val="15000"/>
                      </a:schemeClr>
                    </a:solidFill>
                    <a:latin typeface="Calibri" pitchFamily="34" charset="0"/>
                    <a:cs typeface="맑은 고딕 Semilight" panose="020B0502040204020203" pitchFamily="50" charset="-127"/>
                  </a:endParaRPr>
                </a:p>
              </p:txBody>
            </p:sp>
            <p:cxnSp>
              <p:nvCxnSpPr>
                <p:cNvPr id="62" name="직선 연결선 61"/>
                <p:cNvCxnSpPr/>
                <p:nvPr/>
              </p:nvCxnSpPr>
              <p:spPr>
                <a:xfrm flipV="1">
                  <a:off x="3026153" y="3981806"/>
                  <a:ext cx="0" cy="144066"/>
                </a:xfrm>
                <a:prstGeom prst="line">
                  <a:avLst/>
                </a:prstGeom>
                <a:ln w="12700" cap="rnd">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35" name="그룹 34"/>
              <p:cNvGrpSpPr/>
              <p:nvPr/>
            </p:nvGrpSpPr>
            <p:grpSpPr>
              <a:xfrm>
                <a:off x="322217" y="5437963"/>
                <a:ext cx="4304471" cy="207073"/>
                <a:chOff x="810618" y="2746410"/>
                <a:chExt cx="4436429" cy="207073"/>
              </a:xfrm>
            </p:grpSpPr>
            <p:sp>
              <p:nvSpPr>
                <p:cNvPr id="55" name="모서리가 둥근 직사각형 54"/>
                <p:cNvSpPr/>
                <p:nvPr/>
              </p:nvSpPr>
              <p:spPr>
                <a:xfrm>
                  <a:off x="810618" y="2746410"/>
                  <a:ext cx="4436429" cy="207073"/>
                </a:xfrm>
                <a:prstGeom prst="roundRect">
                  <a:avLst>
                    <a:gd name="adj" fmla="val 50000"/>
                  </a:avLst>
                </a:prstGeom>
                <a:solidFill>
                  <a:srgbClr val="DEE3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latin typeface="Calibri" pitchFamily="34" charset="0"/>
                  </a:endParaRPr>
                </a:p>
              </p:txBody>
            </p:sp>
            <p:sp>
              <p:nvSpPr>
                <p:cNvPr id="56" name="모서리가 둥근 직사각형 55"/>
                <p:cNvSpPr/>
                <p:nvPr/>
              </p:nvSpPr>
              <p:spPr>
                <a:xfrm>
                  <a:off x="810618" y="2770671"/>
                  <a:ext cx="2229541" cy="170563"/>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ko-KR" sz="1000" b="1" dirty="0" smtClean="0">
                      <a:ln>
                        <a:solidFill>
                          <a:srgbClr val="404040">
                            <a:alpha val="0"/>
                          </a:srgbClr>
                        </a:solidFill>
                      </a:ln>
                      <a:solidFill>
                        <a:schemeClr val="tx1">
                          <a:lumMod val="85000"/>
                          <a:lumOff val="15000"/>
                        </a:schemeClr>
                      </a:solidFill>
                      <a:latin typeface="Calibri" pitchFamily="34" charset="0"/>
                      <a:cs typeface="맑은 고딕 Semilight" panose="020B0502040204020203" pitchFamily="50" charset="-127"/>
                    </a:rPr>
                    <a:t>Objective cloud analysis</a:t>
                  </a:r>
                  <a:endParaRPr lang="ko-KR" altLang="en-US" sz="1000" b="1" dirty="0">
                    <a:ln>
                      <a:solidFill>
                        <a:srgbClr val="404040">
                          <a:alpha val="0"/>
                        </a:srgbClr>
                      </a:solidFill>
                    </a:ln>
                    <a:solidFill>
                      <a:schemeClr val="tx1">
                        <a:lumMod val="85000"/>
                        <a:lumOff val="15000"/>
                      </a:schemeClr>
                    </a:solidFill>
                    <a:latin typeface="Calibri" pitchFamily="34" charset="0"/>
                    <a:cs typeface="맑은 고딕 Semilight" panose="020B0502040204020203" pitchFamily="50" charset="-127"/>
                  </a:endParaRPr>
                </a:p>
              </p:txBody>
            </p:sp>
            <p:sp>
              <p:nvSpPr>
                <p:cNvPr id="57" name="모서리가 둥근 직사각형 56"/>
                <p:cNvSpPr/>
                <p:nvPr/>
              </p:nvSpPr>
              <p:spPr>
                <a:xfrm>
                  <a:off x="3040159" y="2770671"/>
                  <a:ext cx="2206888" cy="170563"/>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ko-KR" sz="1000" b="1" dirty="0" smtClean="0">
                      <a:ln>
                        <a:solidFill>
                          <a:srgbClr val="404040">
                            <a:alpha val="0"/>
                          </a:srgbClr>
                        </a:solidFill>
                      </a:ln>
                      <a:solidFill>
                        <a:schemeClr val="tx1">
                          <a:lumMod val="85000"/>
                          <a:lumOff val="15000"/>
                        </a:schemeClr>
                      </a:solidFill>
                      <a:latin typeface="Calibri" pitchFamily="34" charset="0"/>
                    </a:rPr>
                    <a:t>Convective cloud life cycle</a:t>
                  </a:r>
                  <a:endParaRPr lang="ko-KR" altLang="en-US" sz="1000" b="1" dirty="0">
                    <a:ln>
                      <a:solidFill>
                        <a:srgbClr val="404040">
                          <a:alpha val="0"/>
                        </a:srgbClr>
                      </a:solidFill>
                    </a:ln>
                    <a:solidFill>
                      <a:schemeClr val="tx1">
                        <a:lumMod val="85000"/>
                        <a:lumOff val="15000"/>
                      </a:schemeClr>
                    </a:solidFill>
                    <a:latin typeface="Calibri" pitchFamily="34" charset="0"/>
                  </a:endParaRPr>
                </a:p>
              </p:txBody>
            </p:sp>
            <p:cxnSp>
              <p:nvCxnSpPr>
                <p:cNvPr id="58" name="직선 연결선 57"/>
                <p:cNvCxnSpPr/>
                <p:nvPr/>
              </p:nvCxnSpPr>
              <p:spPr>
                <a:xfrm flipV="1">
                  <a:off x="3026153" y="2779278"/>
                  <a:ext cx="0" cy="144066"/>
                </a:xfrm>
                <a:prstGeom prst="line">
                  <a:avLst/>
                </a:prstGeom>
                <a:ln w="12700" cap="rnd">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36" name="그룹 35"/>
              <p:cNvGrpSpPr/>
              <p:nvPr/>
            </p:nvGrpSpPr>
            <p:grpSpPr>
              <a:xfrm>
                <a:off x="5114594" y="6600568"/>
                <a:ext cx="4457414" cy="207073"/>
                <a:chOff x="810618" y="3952582"/>
                <a:chExt cx="4594061" cy="207073"/>
              </a:xfrm>
            </p:grpSpPr>
            <p:sp>
              <p:nvSpPr>
                <p:cNvPr id="51" name="모서리가 둥근 직사각형 50"/>
                <p:cNvSpPr/>
                <p:nvPr/>
              </p:nvSpPr>
              <p:spPr>
                <a:xfrm>
                  <a:off x="810618" y="3952582"/>
                  <a:ext cx="4436429" cy="207073"/>
                </a:xfrm>
                <a:prstGeom prst="roundRect">
                  <a:avLst>
                    <a:gd name="adj" fmla="val 50000"/>
                  </a:avLst>
                </a:prstGeom>
                <a:solidFill>
                  <a:srgbClr val="DEE3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latin typeface="Calibri" pitchFamily="34" charset="0"/>
                  </a:endParaRPr>
                </a:p>
              </p:txBody>
            </p:sp>
            <p:sp>
              <p:nvSpPr>
                <p:cNvPr id="52" name="모서리가 둥근 직사각형 51"/>
                <p:cNvSpPr/>
                <p:nvPr/>
              </p:nvSpPr>
              <p:spPr>
                <a:xfrm>
                  <a:off x="810618" y="3969243"/>
                  <a:ext cx="2220443" cy="170563"/>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ko-KR" sz="800" b="1" dirty="0" smtClean="0">
                      <a:ln>
                        <a:solidFill>
                          <a:srgbClr val="404040">
                            <a:alpha val="0"/>
                          </a:srgbClr>
                        </a:solidFill>
                      </a:ln>
                      <a:solidFill>
                        <a:schemeClr val="tx1">
                          <a:lumMod val="85000"/>
                          <a:lumOff val="15000"/>
                        </a:schemeClr>
                      </a:solidFill>
                      <a:latin typeface="Calibri" pitchFamily="34" charset="0"/>
                      <a:cs typeface="맑은 고딕 Semilight" panose="020B0502040204020203" pitchFamily="50" charset="-127"/>
                    </a:rPr>
                    <a:t>Aerosol peak height / surface concentration</a:t>
                  </a:r>
                  <a:endParaRPr lang="en-US" altLang="ko-KR" sz="800" b="1" dirty="0">
                    <a:ln>
                      <a:solidFill>
                        <a:srgbClr val="404040">
                          <a:alpha val="0"/>
                        </a:srgbClr>
                      </a:solidFill>
                    </a:ln>
                    <a:solidFill>
                      <a:schemeClr val="tx1">
                        <a:lumMod val="85000"/>
                        <a:lumOff val="15000"/>
                      </a:schemeClr>
                    </a:solidFill>
                    <a:latin typeface="Calibri" pitchFamily="34" charset="0"/>
                    <a:cs typeface="맑은 고딕 Semilight" panose="020B0502040204020203" pitchFamily="50" charset="-127"/>
                  </a:endParaRPr>
                </a:p>
              </p:txBody>
            </p:sp>
            <p:sp>
              <p:nvSpPr>
                <p:cNvPr id="53" name="모서리가 둥근 직사각형 52"/>
                <p:cNvSpPr/>
                <p:nvPr/>
              </p:nvSpPr>
              <p:spPr>
                <a:xfrm>
                  <a:off x="3044027" y="3969244"/>
                  <a:ext cx="2360652" cy="156629"/>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ko-KR" sz="1000" b="1" dirty="0" smtClean="0">
                      <a:ln>
                        <a:solidFill>
                          <a:srgbClr val="404040">
                            <a:alpha val="0"/>
                          </a:srgbClr>
                        </a:solidFill>
                      </a:ln>
                      <a:solidFill>
                        <a:schemeClr val="tx1">
                          <a:lumMod val="85000"/>
                          <a:lumOff val="15000"/>
                        </a:schemeClr>
                      </a:solidFill>
                      <a:latin typeface="Calibri" pitchFamily="34" charset="0"/>
                      <a:cs typeface="맑은 고딕 Semilight" panose="020B0502040204020203" pitchFamily="50" charset="-127"/>
                    </a:rPr>
                    <a:t>Air quality modeling support</a:t>
                  </a:r>
                  <a:endParaRPr lang="ko-KR" altLang="en-US" sz="1000" b="1" dirty="0">
                    <a:ln>
                      <a:solidFill>
                        <a:srgbClr val="404040">
                          <a:alpha val="0"/>
                        </a:srgbClr>
                      </a:solidFill>
                    </a:ln>
                    <a:solidFill>
                      <a:schemeClr val="tx1">
                        <a:lumMod val="85000"/>
                        <a:lumOff val="15000"/>
                      </a:schemeClr>
                    </a:solidFill>
                    <a:latin typeface="Calibri" pitchFamily="34" charset="0"/>
                    <a:cs typeface="맑은 고딕 Semilight" panose="020B0502040204020203" pitchFamily="50" charset="-127"/>
                  </a:endParaRPr>
                </a:p>
              </p:txBody>
            </p:sp>
            <p:cxnSp>
              <p:nvCxnSpPr>
                <p:cNvPr id="54" name="직선 연결선 53"/>
                <p:cNvCxnSpPr/>
                <p:nvPr/>
              </p:nvCxnSpPr>
              <p:spPr>
                <a:xfrm flipV="1">
                  <a:off x="3026153" y="3981806"/>
                  <a:ext cx="0" cy="144066"/>
                </a:xfrm>
                <a:prstGeom prst="line">
                  <a:avLst/>
                </a:prstGeom>
                <a:ln w="12700" cap="rnd">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37" name="그룹 36"/>
              <p:cNvGrpSpPr/>
              <p:nvPr/>
            </p:nvGrpSpPr>
            <p:grpSpPr>
              <a:xfrm>
                <a:off x="5114594" y="5437963"/>
                <a:ext cx="4304471" cy="207073"/>
                <a:chOff x="810618" y="2746410"/>
                <a:chExt cx="4436429" cy="207073"/>
              </a:xfrm>
            </p:grpSpPr>
            <p:sp>
              <p:nvSpPr>
                <p:cNvPr id="47" name="모서리가 둥근 직사각형 46"/>
                <p:cNvSpPr/>
                <p:nvPr/>
              </p:nvSpPr>
              <p:spPr>
                <a:xfrm>
                  <a:off x="810618" y="2746410"/>
                  <a:ext cx="4436429" cy="207073"/>
                </a:xfrm>
                <a:prstGeom prst="roundRect">
                  <a:avLst>
                    <a:gd name="adj" fmla="val 50000"/>
                  </a:avLst>
                </a:prstGeom>
                <a:solidFill>
                  <a:srgbClr val="DEE3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latin typeface="Calibri" pitchFamily="34" charset="0"/>
                  </a:endParaRPr>
                </a:p>
              </p:txBody>
            </p:sp>
            <p:sp>
              <p:nvSpPr>
                <p:cNvPr id="48" name="모서리가 둥근 직사각형 47"/>
                <p:cNvSpPr/>
                <p:nvPr/>
              </p:nvSpPr>
              <p:spPr>
                <a:xfrm>
                  <a:off x="810618" y="2770671"/>
                  <a:ext cx="2229541" cy="170563"/>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ko-KR" sz="1000" b="1" dirty="0" smtClean="0">
                      <a:ln>
                        <a:solidFill>
                          <a:srgbClr val="404040">
                            <a:alpha val="0"/>
                          </a:srgbClr>
                        </a:solidFill>
                      </a:ln>
                      <a:solidFill>
                        <a:schemeClr val="tx1">
                          <a:lumMod val="85000"/>
                          <a:lumOff val="15000"/>
                        </a:schemeClr>
                      </a:solidFill>
                      <a:latin typeface="Calibri" pitchFamily="34" charset="0"/>
                      <a:cs typeface="맑은 고딕 Semilight" panose="020B0502040204020203" pitchFamily="50" charset="-127"/>
                    </a:rPr>
                    <a:t>Climate study</a:t>
                  </a:r>
                  <a:endParaRPr lang="ko-KR" altLang="en-US" sz="1000" b="1" dirty="0">
                    <a:ln>
                      <a:solidFill>
                        <a:srgbClr val="404040">
                          <a:alpha val="0"/>
                        </a:srgbClr>
                      </a:solidFill>
                    </a:ln>
                    <a:solidFill>
                      <a:schemeClr val="tx1">
                        <a:lumMod val="85000"/>
                        <a:lumOff val="15000"/>
                      </a:schemeClr>
                    </a:solidFill>
                    <a:latin typeface="Calibri" pitchFamily="34" charset="0"/>
                    <a:cs typeface="맑은 고딕 Semilight" panose="020B0502040204020203" pitchFamily="50" charset="-127"/>
                  </a:endParaRPr>
                </a:p>
              </p:txBody>
            </p:sp>
            <p:sp>
              <p:nvSpPr>
                <p:cNvPr id="49" name="모서리가 둥근 직사각형 48"/>
                <p:cNvSpPr/>
                <p:nvPr/>
              </p:nvSpPr>
              <p:spPr>
                <a:xfrm>
                  <a:off x="3040159" y="2770671"/>
                  <a:ext cx="2206888" cy="170563"/>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ko-KR" sz="1000" b="1" dirty="0" smtClean="0">
                      <a:ln>
                        <a:solidFill>
                          <a:srgbClr val="404040">
                            <a:alpha val="0"/>
                          </a:srgbClr>
                        </a:solidFill>
                      </a:ln>
                      <a:solidFill>
                        <a:schemeClr val="tx1">
                          <a:lumMod val="85000"/>
                          <a:lumOff val="15000"/>
                        </a:schemeClr>
                      </a:solidFill>
                      <a:latin typeface="Calibri" pitchFamily="34" charset="0"/>
                    </a:rPr>
                    <a:t>Greenhouse gas monitoring</a:t>
                  </a:r>
                  <a:endParaRPr lang="ko-KR" altLang="en-US" sz="1000" b="1" dirty="0">
                    <a:ln>
                      <a:solidFill>
                        <a:srgbClr val="404040">
                          <a:alpha val="0"/>
                        </a:srgbClr>
                      </a:solidFill>
                    </a:ln>
                    <a:solidFill>
                      <a:schemeClr val="tx1">
                        <a:lumMod val="85000"/>
                        <a:lumOff val="15000"/>
                      </a:schemeClr>
                    </a:solidFill>
                    <a:latin typeface="Calibri" pitchFamily="34" charset="0"/>
                  </a:endParaRPr>
                </a:p>
              </p:txBody>
            </p:sp>
            <p:cxnSp>
              <p:nvCxnSpPr>
                <p:cNvPr id="50" name="직선 연결선 49"/>
                <p:cNvCxnSpPr/>
                <p:nvPr/>
              </p:nvCxnSpPr>
              <p:spPr>
                <a:xfrm flipV="1">
                  <a:off x="3026153" y="2779278"/>
                  <a:ext cx="0" cy="144066"/>
                </a:xfrm>
                <a:prstGeom prst="line">
                  <a:avLst/>
                </a:prstGeom>
                <a:ln w="12700" cap="rnd">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38" name="그룹 37"/>
              <p:cNvGrpSpPr/>
              <p:nvPr/>
            </p:nvGrpSpPr>
            <p:grpSpPr>
              <a:xfrm>
                <a:off x="7575904" y="4657725"/>
                <a:ext cx="1490206" cy="691957"/>
                <a:chOff x="721825" y="4196743"/>
                <a:chExt cx="5424450" cy="2023391"/>
              </a:xfrm>
            </p:grpSpPr>
            <p:pic>
              <p:nvPicPr>
                <p:cNvPr id="39" name="그림 38"/>
                <p:cNvPicPr>
                  <a:picLocks noChangeAspect="1"/>
                </p:cNvPicPr>
                <p:nvPr/>
              </p:nvPicPr>
              <p:blipFill rotWithShape="1">
                <a:blip r:embed="rId4"/>
                <a:srcRect l="898" t="13489" r="898" b="30671"/>
                <a:stretch/>
              </p:blipFill>
              <p:spPr>
                <a:xfrm>
                  <a:off x="721825" y="4530581"/>
                  <a:ext cx="1800000" cy="1324528"/>
                </a:xfrm>
                <a:prstGeom prst="rect">
                  <a:avLst/>
                </a:prstGeom>
              </p:spPr>
            </p:pic>
            <p:pic>
              <p:nvPicPr>
                <p:cNvPr id="40" name="그림 39"/>
                <p:cNvPicPr>
                  <a:picLocks noChangeAspect="1"/>
                </p:cNvPicPr>
                <p:nvPr/>
              </p:nvPicPr>
              <p:blipFill rotWithShape="1">
                <a:blip r:embed="rId5"/>
                <a:srcRect l="898" t="13489" r="898" b="30671"/>
                <a:stretch/>
              </p:blipFill>
              <p:spPr>
                <a:xfrm>
                  <a:off x="2546275" y="4534380"/>
                  <a:ext cx="1800000" cy="1324528"/>
                </a:xfrm>
                <a:prstGeom prst="rect">
                  <a:avLst/>
                </a:prstGeom>
              </p:spPr>
            </p:pic>
            <p:pic>
              <p:nvPicPr>
                <p:cNvPr id="41" name="그림 40"/>
                <p:cNvPicPr>
                  <a:picLocks noChangeAspect="1"/>
                </p:cNvPicPr>
                <p:nvPr/>
              </p:nvPicPr>
              <p:blipFill rotWithShape="1">
                <a:blip r:embed="rId6"/>
                <a:srcRect l="898" t="13489" r="898" b="30671"/>
                <a:stretch/>
              </p:blipFill>
              <p:spPr>
                <a:xfrm>
                  <a:off x="4346275" y="4534695"/>
                  <a:ext cx="1800000" cy="1324528"/>
                </a:xfrm>
                <a:prstGeom prst="rect">
                  <a:avLst/>
                </a:prstGeom>
              </p:spPr>
            </p:pic>
            <p:pic>
              <p:nvPicPr>
                <p:cNvPr id="42" name="그림 41"/>
                <p:cNvPicPr>
                  <a:picLocks noChangeAspect="1"/>
                </p:cNvPicPr>
                <p:nvPr/>
              </p:nvPicPr>
              <p:blipFill rotWithShape="1">
                <a:blip r:embed="rId7"/>
                <a:srcRect t="78759"/>
                <a:stretch/>
              </p:blipFill>
              <p:spPr>
                <a:xfrm>
                  <a:off x="721825" y="5887067"/>
                  <a:ext cx="1800000" cy="333067"/>
                </a:xfrm>
                <a:prstGeom prst="rect">
                  <a:avLst/>
                </a:prstGeom>
              </p:spPr>
            </p:pic>
            <p:pic>
              <p:nvPicPr>
                <p:cNvPr id="43" name="그림 42"/>
                <p:cNvPicPr>
                  <a:picLocks noChangeAspect="1"/>
                </p:cNvPicPr>
                <p:nvPr/>
              </p:nvPicPr>
              <p:blipFill rotWithShape="1">
                <a:blip r:embed="rId7"/>
                <a:srcRect t="78759"/>
                <a:stretch/>
              </p:blipFill>
              <p:spPr>
                <a:xfrm>
                  <a:off x="2546275" y="5887067"/>
                  <a:ext cx="1800000" cy="333067"/>
                </a:xfrm>
                <a:prstGeom prst="rect">
                  <a:avLst/>
                </a:prstGeom>
              </p:spPr>
            </p:pic>
            <p:pic>
              <p:nvPicPr>
                <p:cNvPr id="44" name="그림 43"/>
                <p:cNvPicPr>
                  <a:picLocks noChangeAspect="1"/>
                </p:cNvPicPr>
                <p:nvPr/>
              </p:nvPicPr>
              <p:blipFill rotWithShape="1">
                <a:blip r:embed="rId7"/>
                <a:srcRect t="78759"/>
                <a:stretch/>
              </p:blipFill>
              <p:spPr>
                <a:xfrm>
                  <a:off x="4346275" y="5887067"/>
                  <a:ext cx="1800000" cy="333067"/>
                </a:xfrm>
                <a:prstGeom prst="rect">
                  <a:avLst/>
                </a:prstGeom>
              </p:spPr>
            </p:pic>
            <p:sp>
              <p:nvSpPr>
                <p:cNvPr id="45" name="타원 44"/>
                <p:cNvSpPr/>
                <p:nvPr/>
              </p:nvSpPr>
              <p:spPr>
                <a:xfrm rot="19800000">
                  <a:off x="3690180" y="4641232"/>
                  <a:ext cx="409832" cy="575445"/>
                </a:xfrm>
                <a:prstGeom prst="ellipse">
                  <a:avLst/>
                </a:prstGeom>
                <a:noFill/>
                <a:ln w="9525">
                  <a:solidFill>
                    <a:srgbClr val="64728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latinLnBrk="0">
                    <a:defRPr/>
                  </a:pPr>
                  <a:endParaRPr lang="ko-KR" altLang="en-US" sz="1400">
                    <a:solidFill>
                      <a:prstClr val="white"/>
                    </a:solidFill>
                    <a:latin typeface="Calibri" pitchFamily="34" charset="0"/>
                  </a:endParaRPr>
                </a:p>
              </p:txBody>
            </p:sp>
            <p:sp>
              <p:nvSpPr>
                <p:cNvPr id="46" name="TextBox 45"/>
                <p:cNvSpPr txBox="1"/>
                <p:nvPr/>
              </p:nvSpPr>
              <p:spPr>
                <a:xfrm>
                  <a:off x="2882104" y="4196743"/>
                  <a:ext cx="1480958" cy="653553"/>
                </a:xfrm>
                <a:prstGeom prst="rect">
                  <a:avLst/>
                </a:prstGeom>
                <a:noFill/>
              </p:spPr>
              <p:txBody>
                <a:bodyPr wrap="none" rtlCol="0">
                  <a:spAutoFit/>
                </a:bodyPr>
                <a:lstStyle/>
                <a:p>
                  <a:pPr defTabSz="457200" latinLnBrk="0">
                    <a:defRPr/>
                  </a:pPr>
                  <a:r>
                    <a:rPr lang="en-US" altLang="ko-KR" sz="500" b="1" dirty="0">
                      <a:ln>
                        <a:solidFill>
                          <a:schemeClr val="bg1">
                            <a:alpha val="0"/>
                          </a:schemeClr>
                        </a:solidFill>
                      </a:ln>
                      <a:solidFill>
                        <a:prstClr val="black"/>
                      </a:solidFill>
                      <a:latin typeface="Calibri" pitchFamily="34" charset="0"/>
                    </a:rPr>
                    <a:t>smoke</a:t>
                  </a:r>
                  <a:endParaRPr lang="ko-KR" altLang="en-US" sz="500" b="1" dirty="0">
                    <a:ln>
                      <a:solidFill>
                        <a:schemeClr val="bg1">
                          <a:alpha val="0"/>
                        </a:schemeClr>
                      </a:solidFill>
                    </a:ln>
                    <a:solidFill>
                      <a:prstClr val="black"/>
                    </a:solidFill>
                    <a:latin typeface="Calibri" pitchFamily="34" charset="0"/>
                  </a:endParaRPr>
                </a:p>
              </p:txBody>
            </p:sp>
          </p:grpSp>
        </p:grpSp>
        <p:pic>
          <p:nvPicPr>
            <p:cNvPr id="8" name="Picture 2"/>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9548742" y="4725617"/>
              <a:ext cx="1932002" cy="626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3"/>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1544394" y="5539894"/>
              <a:ext cx="2036590" cy="7195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4"/>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9758201" y="5526910"/>
              <a:ext cx="1271361" cy="7169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_x227602472" descr="EMB00002dec5eb3"/>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2106957" y="4694231"/>
              <a:ext cx="911464" cy="57343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9648988" y="3270345"/>
              <a:ext cx="1831756" cy="6818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6"/>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11952848" y="3314022"/>
              <a:ext cx="1171319" cy="678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7"/>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9971185" y="2456230"/>
              <a:ext cx="1217726" cy="5945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8"/>
            <p:cNvPicPr>
              <a:picLocks noChangeAspect="1" noChangeArrowheads="1"/>
            </p:cNvPicPr>
            <p:nvPr/>
          </p:nvPicPr>
          <p:blipFill rotWithShape="1">
            <a:blip r:embed="rId15" cstate="print">
              <a:extLst>
                <a:ext uri="{28A0092B-C50C-407E-A947-70E740481C1C}">
                  <a14:useLocalDpi xmlns:a14="http://schemas.microsoft.com/office/drawing/2010/main" val="0"/>
                </a:ext>
              </a:extLst>
            </a:blip>
            <a:srcRect t="14781"/>
            <a:stretch/>
          </p:blipFill>
          <p:spPr bwMode="auto">
            <a:xfrm>
              <a:off x="16443194" y="3271793"/>
              <a:ext cx="1486318" cy="7746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 name="Picture 9"/>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16384744" y="2462420"/>
              <a:ext cx="1477759" cy="6144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2"/>
            <p:cNvPicPr>
              <a:picLocks noChangeAspect="1" noChangeArrowheads="1"/>
            </p:cNvPicPr>
            <p:nvPr/>
          </p:nvPicPr>
          <p:blipFill rotWithShape="1">
            <a:blip r:embed="rId17" cstate="print">
              <a:extLst>
                <a:ext uri="{28A0092B-C50C-407E-A947-70E740481C1C}">
                  <a14:useLocalDpi xmlns:a14="http://schemas.microsoft.com/office/drawing/2010/main" val="0"/>
                </a:ext>
              </a:extLst>
            </a:blip>
            <a:srcRect t="20292" r="63462"/>
            <a:stretch/>
          </p:blipFill>
          <p:spPr bwMode="auto">
            <a:xfrm>
              <a:off x="14069419" y="2528473"/>
              <a:ext cx="657740" cy="5448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 name="Picture 10"/>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14789711" y="2451937"/>
              <a:ext cx="1389650" cy="5922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 name="Picture 11"/>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14437330" y="3270053"/>
              <a:ext cx="1293884" cy="7389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 name="Picture 3"/>
            <p:cNvPicPr>
              <a:picLocks noChangeAspect="1" noChangeArrowheads="1"/>
            </p:cNvPicPr>
            <p:nvPr/>
          </p:nvPicPr>
          <p:blipFill>
            <a:blip r:embed="rId20" cstate="print">
              <a:extLst>
                <a:ext uri="{28A0092B-C50C-407E-A947-70E740481C1C}">
                  <a14:useLocalDpi xmlns:a14="http://schemas.microsoft.com/office/drawing/2010/main" val="0"/>
                </a:ext>
              </a:extLst>
            </a:blip>
            <a:srcRect/>
            <a:stretch>
              <a:fillRect/>
            </a:stretch>
          </p:blipFill>
          <p:spPr bwMode="auto">
            <a:xfrm>
              <a:off x="14490309" y="4670401"/>
              <a:ext cx="1187926" cy="641572"/>
            </a:xfrm>
            <a:prstGeom prst="rect">
              <a:avLst/>
            </a:prstGeom>
            <a:solidFill>
              <a:schemeClr val="bg1"/>
            </a:solidFill>
            <a:ln>
              <a:noFill/>
            </a:ln>
            <a:effectLst/>
          </p:spPr>
        </p:pic>
        <p:pic>
          <p:nvPicPr>
            <p:cNvPr id="21" name="Picture 12"/>
            <p:cNvPicPr>
              <a:picLocks noChangeAspect="1" noChangeArrowheads="1"/>
            </p:cNvPicPr>
            <p:nvPr/>
          </p:nvPicPr>
          <p:blipFill>
            <a:blip r:embed="rId21" cstate="print">
              <a:extLst>
                <a:ext uri="{28A0092B-C50C-407E-A947-70E740481C1C}">
                  <a14:useLocalDpi xmlns:a14="http://schemas.microsoft.com/office/drawing/2010/main" val="0"/>
                </a:ext>
              </a:extLst>
            </a:blip>
            <a:srcRect/>
            <a:stretch>
              <a:fillRect/>
            </a:stretch>
          </p:blipFill>
          <p:spPr bwMode="auto">
            <a:xfrm>
              <a:off x="16510960" y="5526910"/>
              <a:ext cx="1263467" cy="6902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13"/>
            <p:cNvPicPr>
              <a:picLocks noChangeAspect="1" noChangeArrowheads="1"/>
            </p:cNvPicPr>
            <p:nvPr/>
          </p:nvPicPr>
          <p:blipFill>
            <a:blip r:embed="rId22" cstate="print">
              <a:extLst>
                <a:ext uri="{28A0092B-C50C-407E-A947-70E740481C1C}">
                  <a14:useLocalDpi xmlns:a14="http://schemas.microsoft.com/office/drawing/2010/main" val="0"/>
                </a:ext>
              </a:extLst>
            </a:blip>
            <a:srcRect/>
            <a:stretch>
              <a:fillRect/>
            </a:stretch>
          </p:blipFill>
          <p:spPr bwMode="auto">
            <a:xfrm>
              <a:off x="14051549" y="5515579"/>
              <a:ext cx="664170" cy="7124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14"/>
            <p:cNvPicPr>
              <a:picLocks noChangeAspect="1" noChangeArrowheads="1"/>
            </p:cNvPicPr>
            <p:nvPr/>
          </p:nvPicPr>
          <p:blipFill>
            <a:blip r:embed="rId23" cstate="print">
              <a:extLst>
                <a:ext uri="{28A0092B-C50C-407E-A947-70E740481C1C}">
                  <a14:useLocalDpi xmlns:a14="http://schemas.microsoft.com/office/drawing/2010/main" val="0"/>
                </a:ext>
              </a:extLst>
            </a:blip>
            <a:srcRect/>
            <a:stretch>
              <a:fillRect/>
            </a:stretch>
          </p:blipFill>
          <p:spPr bwMode="auto">
            <a:xfrm>
              <a:off x="14749653" y="5552390"/>
              <a:ext cx="1306071" cy="6388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324403482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a:xfrm>
            <a:off x="143480" y="0"/>
            <a:ext cx="8244944" cy="492022"/>
          </a:xfrm>
        </p:spPr>
        <p:txBody>
          <a:bodyPr>
            <a:normAutofit fontScale="90000"/>
          </a:bodyPr>
          <a:lstStyle/>
          <a:p>
            <a:pPr>
              <a:defRPr/>
            </a:pPr>
            <a:r>
              <a:rPr lang="en-US" altLang="ko-KR" dirty="0" smtClean="0"/>
              <a:t>Application: </a:t>
            </a:r>
            <a:r>
              <a:rPr lang="en-US" altLang="ko-KR" dirty="0" err="1"/>
              <a:t>Nowcasting</a:t>
            </a:r>
            <a:r>
              <a:rPr lang="en-US" altLang="ko-KR" dirty="0"/>
              <a:t> and Typhoon</a:t>
            </a:r>
            <a:endParaRPr lang="en-GB" altLang="ko-KR" dirty="0"/>
          </a:p>
        </p:txBody>
      </p:sp>
      <p:sp>
        <p:nvSpPr>
          <p:cNvPr id="4" name="슬라이드 번호 개체 틀 3"/>
          <p:cNvSpPr>
            <a:spLocks noGrp="1"/>
          </p:cNvSpPr>
          <p:nvPr>
            <p:ph type="sldNum" sz="quarter" idx="12"/>
          </p:nvPr>
        </p:nvSpPr>
        <p:spPr/>
        <p:txBody>
          <a:bodyPr/>
          <a:lstStyle/>
          <a:p>
            <a:fld id="{5555D124-8283-4C8F-A8D2-E075402C1099}" type="slidenum">
              <a:rPr lang="en-US" altLang="ko-KR" smtClean="0"/>
              <a:pPr/>
              <a:t>16</a:t>
            </a:fld>
            <a:endParaRPr lang="en-US" dirty="0"/>
          </a:p>
        </p:txBody>
      </p:sp>
      <p:sp>
        <p:nvSpPr>
          <p:cNvPr id="6" name="직사각형 5"/>
          <p:cNvSpPr/>
          <p:nvPr/>
        </p:nvSpPr>
        <p:spPr>
          <a:xfrm>
            <a:off x="292580" y="573528"/>
            <a:ext cx="1537600" cy="369332"/>
          </a:xfrm>
          <a:prstGeom prst="rect">
            <a:avLst/>
          </a:prstGeom>
        </p:spPr>
        <p:txBody>
          <a:bodyPr wrap="none">
            <a:spAutoFit/>
          </a:bodyPr>
          <a:lstStyle/>
          <a:p>
            <a:r>
              <a:rPr lang="en-US" altLang="ko-KR" b="1" dirty="0" err="1">
                <a:ln>
                  <a:solidFill>
                    <a:schemeClr val="accent1">
                      <a:alpha val="0"/>
                    </a:schemeClr>
                  </a:solidFill>
                </a:ln>
                <a:solidFill>
                  <a:schemeClr val="accent1"/>
                </a:solidFill>
                <a:latin typeface="Arial" pitchFamily="34" charset="0"/>
                <a:ea typeface="맑은 고딕" panose="020B0503020000020004" pitchFamily="50" charset="-127"/>
                <a:cs typeface="Arial" pitchFamily="34" charset="0"/>
              </a:rPr>
              <a:t>Nowcasting</a:t>
            </a:r>
            <a:r>
              <a:rPr lang="en-US" altLang="ko-KR" sz="1600" b="1" dirty="0" smtClean="0">
                <a:latin typeface="Arial" pitchFamily="34" charset="0"/>
                <a:cs typeface="Arial" pitchFamily="34" charset="0"/>
              </a:rPr>
              <a:t> </a:t>
            </a:r>
            <a:endParaRPr lang="en-US" altLang="ko-KR" sz="1600" b="1" dirty="0">
              <a:latin typeface="Arial" pitchFamily="34" charset="0"/>
              <a:cs typeface="Arial" pitchFamily="34" charset="0"/>
            </a:endParaRPr>
          </a:p>
        </p:txBody>
      </p:sp>
      <p:sp>
        <p:nvSpPr>
          <p:cNvPr id="7" name="직사각형 6"/>
          <p:cNvSpPr/>
          <p:nvPr/>
        </p:nvSpPr>
        <p:spPr>
          <a:xfrm>
            <a:off x="327720" y="882756"/>
            <a:ext cx="3884240" cy="307777"/>
          </a:xfrm>
          <a:prstGeom prst="rect">
            <a:avLst/>
          </a:prstGeom>
        </p:spPr>
        <p:txBody>
          <a:bodyPr wrap="square">
            <a:spAutoFit/>
          </a:bodyPr>
          <a:lstStyle/>
          <a:p>
            <a:r>
              <a:rPr lang="en-US" altLang="ko-KR" sz="1400" dirty="0">
                <a:ln>
                  <a:solidFill>
                    <a:schemeClr val="accent1">
                      <a:alpha val="0"/>
                    </a:schemeClr>
                  </a:solidFill>
                </a:ln>
                <a:solidFill>
                  <a:schemeClr val="tx1">
                    <a:lumMod val="75000"/>
                    <a:lumOff val="25000"/>
                  </a:schemeClr>
                </a:solidFill>
                <a:latin typeface="Arial" pitchFamily="34" charset="0"/>
                <a:ea typeface="맑은 고딕" panose="020B0503020000020004" pitchFamily="50" charset="-127"/>
                <a:cs typeface="Arial" pitchFamily="34" charset="0"/>
              </a:rPr>
              <a:t>Combined CI and RDT monitoring technology </a:t>
            </a:r>
            <a:endParaRPr lang="ko-KR" altLang="en-US" sz="1400" dirty="0">
              <a:ln>
                <a:solidFill>
                  <a:schemeClr val="accent1">
                    <a:alpha val="0"/>
                  </a:schemeClr>
                </a:solidFill>
              </a:ln>
              <a:solidFill>
                <a:schemeClr val="tx1">
                  <a:lumMod val="75000"/>
                  <a:lumOff val="25000"/>
                </a:schemeClr>
              </a:solidFill>
              <a:latin typeface="Arial" pitchFamily="34" charset="0"/>
              <a:ea typeface="맑은 고딕" panose="020B0503020000020004" pitchFamily="50" charset="-127"/>
              <a:cs typeface="Arial" pitchFamily="34" charset="0"/>
            </a:endParaRPr>
          </a:p>
        </p:txBody>
      </p:sp>
      <p:pic>
        <p:nvPicPr>
          <p:cNvPr id="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3236" y="1270954"/>
            <a:ext cx="3935736" cy="11088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81228" y="2787775"/>
            <a:ext cx="4052714" cy="19720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직사각형 9"/>
          <p:cNvSpPr/>
          <p:nvPr/>
        </p:nvSpPr>
        <p:spPr>
          <a:xfrm>
            <a:off x="448888" y="2432020"/>
            <a:ext cx="4752528" cy="307777"/>
          </a:xfrm>
          <a:prstGeom prst="rect">
            <a:avLst/>
          </a:prstGeom>
        </p:spPr>
        <p:txBody>
          <a:bodyPr wrap="square">
            <a:spAutoFit/>
          </a:bodyPr>
          <a:lstStyle/>
          <a:p>
            <a:pPr algn="just"/>
            <a:r>
              <a:rPr lang="en-US" altLang="ko-KR" sz="1400" dirty="0">
                <a:ln>
                  <a:solidFill>
                    <a:schemeClr val="accent1">
                      <a:alpha val="0"/>
                    </a:schemeClr>
                  </a:solidFill>
                </a:ln>
                <a:solidFill>
                  <a:schemeClr val="tx1">
                    <a:lumMod val="75000"/>
                    <a:lumOff val="25000"/>
                  </a:schemeClr>
                </a:solidFill>
                <a:latin typeface="Arial" pitchFamily="34" charset="0"/>
                <a:ea typeface="맑은 고딕" panose="020B0503020000020004" pitchFamily="50" charset="-127"/>
                <a:cs typeface="Arial" pitchFamily="34" charset="0"/>
              </a:rPr>
              <a:t>Quantification of  phase error </a:t>
            </a:r>
            <a:endParaRPr lang="ko-KR" altLang="en-US" sz="1400" dirty="0">
              <a:ln>
                <a:solidFill>
                  <a:schemeClr val="accent1">
                    <a:alpha val="0"/>
                  </a:schemeClr>
                </a:solidFill>
              </a:ln>
              <a:solidFill>
                <a:schemeClr val="tx1">
                  <a:lumMod val="75000"/>
                  <a:lumOff val="25000"/>
                </a:schemeClr>
              </a:solidFill>
              <a:latin typeface="Arial" pitchFamily="34" charset="0"/>
              <a:ea typeface="맑은 고딕" panose="020B0503020000020004" pitchFamily="50" charset="-127"/>
              <a:cs typeface="Arial" pitchFamily="34" charset="0"/>
            </a:endParaRPr>
          </a:p>
        </p:txBody>
      </p:sp>
      <p:cxnSp>
        <p:nvCxnSpPr>
          <p:cNvPr id="11" name="직선 연결선 10"/>
          <p:cNvCxnSpPr/>
          <p:nvPr/>
        </p:nvCxnSpPr>
        <p:spPr>
          <a:xfrm>
            <a:off x="4479463" y="573528"/>
            <a:ext cx="0" cy="4210744"/>
          </a:xfrm>
          <a:prstGeom prst="line">
            <a:avLst/>
          </a:prstGeom>
          <a:ln w="9525">
            <a:solidFill>
              <a:schemeClr val="tx2"/>
            </a:solidFill>
            <a:prstDash val="sysDot"/>
          </a:ln>
        </p:spPr>
        <p:style>
          <a:lnRef idx="1">
            <a:schemeClr val="accent1"/>
          </a:lnRef>
          <a:fillRef idx="0">
            <a:schemeClr val="accent1"/>
          </a:fillRef>
          <a:effectRef idx="0">
            <a:schemeClr val="accent1"/>
          </a:effectRef>
          <a:fontRef idx="minor">
            <a:schemeClr val="tx1"/>
          </a:fontRef>
        </p:style>
      </p:cxnSp>
      <p:sp>
        <p:nvSpPr>
          <p:cNvPr id="12" name="직사각형 11"/>
          <p:cNvSpPr/>
          <p:nvPr/>
        </p:nvSpPr>
        <p:spPr>
          <a:xfrm>
            <a:off x="4765460" y="573528"/>
            <a:ext cx="1199880" cy="369332"/>
          </a:xfrm>
          <a:prstGeom prst="rect">
            <a:avLst/>
          </a:prstGeom>
        </p:spPr>
        <p:txBody>
          <a:bodyPr wrap="none">
            <a:spAutoFit/>
          </a:bodyPr>
          <a:lstStyle/>
          <a:p>
            <a:r>
              <a:rPr lang="en-US" altLang="ko-KR" b="1" dirty="0">
                <a:ln>
                  <a:solidFill>
                    <a:schemeClr val="accent1">
                      <a:alpha val="0"/>
                    </a:schemeClr>
                  </a:solidFill>
                </a:ln>
                <a:solidFill>
                  <a:schemeClr val="accent1"/>
                </a:solidFill>
                <a:latin typeface="Arial" pitchFamily="34" charset="0"/>
                <a:ea typeface="맑은 고딕" panose="020B0503020000020004" pitchFamily="50" charset="-127"/>
                <a:cs typeface="Arial" pitchFamily="34" charset="0"/>
              </a:rPr>
              <a:t>Typhoon</a:t>
            </a:r>
            <a:r>
              <a:rPr lang="en-US" altLang="ko-KR" sz="1600" b="1" dirty="0" smtClean="0">
                <a:latin typeface="Arial" pitchFamily="34" charset="0"/>
                <a:cs typeface="Arial" pitchFamily="34" charset="0"/>
              </a:rPr>
              <a:t> </a:t>
            </a:r>
            <a:endParaRPr lang="en-US" altLang="ko-KR" sz="1600" b="1" dirty="0">
              <a:latin typeface="Arial" pitchFamily="34" charset="0"/>
              <a:cs typeface="Arial" pitchFamily="34" charset="0"/>
            </a:endParaRPr>
          </a:p>
        </p:txBody>
      </p:sp>
      <p:sp>
        <p:nvSpPr>
          <p:cNvPr id="13" name="직사각형 12"/>
          <p:cNvSpPr/>
          <p:nvPr/>
        </p:nvSpPr>
        <p:spPr>
          <a:xfrm>
            <a:off x="4745723" y="882756"/>
            <a:ext cx="4221586" cy="307777"/>
          </a:xfrm>
          <a:prstGeom prst="rect">
            <a:avLst/>
          </a:prstGeom>
        </p:spPr>
        <p:txBody>
          <a:bodyPr wrap="square">
            <a:spAutoFit/>
          </a:bodyPr>
          <a:lstStyle/>
          <a:p>
            <a:r>
              <a:rPr lang="en-US" altLang="ko-KR" sz="1400" dirty="0">
                <a:ln>
                  <a:solidFill>
                    <a:schemeClr val="accent1">
                      <a:alpha val="0"/>
                    </a:schemeClr>
                  </a:solidFill>
                </a:ln>
                <a:solidFill>
                  <a:schemeClr val="tx1">
                    <a:lumMod val="75000"/>
                    <a:lumOff val="25000"/>
                  </a:schemeClr>
                </a:solidFill>
                <a:latin typeface="Arial" pitchFamily="34" charset="0"/>
                <a:ea typeface="맑은 고딕" panose="020B0503020000020004" pitchFamily="50" charset="-127"/>
                <a:cs typeface="Arial" pitchFamily="34" charset="0"/>
              </a:rPr>
              <a:t>Rainfall and wind speed along Typhoon’s Track </a:t>
            </a:r>
            <a:endParaRPr lang="ko-KR" altLang="en-US" sz="1400" dirty="0">
              <a:ln>
                <a:solidFill>
                  <a:schemeClr val="accent1">
                    <a:alpha val="0"/>
                  </a:schemeClr>
                </a:solidFill>
              </a:ln>
              <a:solidFill>
                <a:schemeClr val="tx1">
                  <a:lumMod val="75000"/>
                  <a:lumOff val="25000"/>
                </a:schemeClr>
              </a:solidFill>
              <a:latin typeface="Arial" pitchFamily="34" charset="0"/>
              <a:ea typeface="맑은 고딕" panose="020B0503020000020004" pitchFamily="50" charset="-127"/>
              <a:cs typeface="Arial" pitchFamily="34" charset="0"/>
            </a:endParaRPr>
          </a:p>
        </p:txBody>
      </p:sp>
      <p:pic>
        <p:nvPicPr>
          <p:cNvPr id="14" name="Picture 2" descr="C:\Users\user\Desktop\위성사업16\Program\Figure\0725월간보고\Radius2_20-Jul-2016.png"/>
          <p:cNvPicPr>
            <a:picLocks noChangeAspect="1" noChangeArrowheads="1"/>
          </p:cNvPicPr>
          <p:nvPr/>
        </p:nvPicPr>
        <p:blipFill>
          <a:blip r:embed="rId5" cstate="print">
            <a:extLst>
              <a:ext uri="{28A0092B-C50C-407E-A947-70E740481C1C}">
                <a14:useLocalDpi xmlns:a14="http://schemas.microsoft.com/office/drawing/2010/main" val="0"/>
              </a:ext>
            </a:extLst>
          </a:blip>
          <a:srcRect l="4352" t="4816" r="4765"/>
          <a:stretch>
            <a:fillRect/>
          </a:stretch>
        </p:blipFill>
        <p:spPr bwMode="auto">
          <a:xfrm>
            <a:off x="4706827" y="1265465"/>
            <a:ext cx="2392982" cy="16666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Box 14"/>
          <p:cNvSpPr txBox="1"/>
          <p:nvPr/>
        </p:nvSpPr>
        <p:spPr>
          <a:xfrm>
            <a:off x="7121987" y="1207284"/>
            <a:ext cx="1656184" cy="2246769"/>
          </a:xfrm>
          <a:prstGeom prst="rect">
            <a:avLst/>
          </a:prstGeom>
          <a:noFill/>
          <a:ln>
            <a:noFill/>
          </a:ln>
        </p:spPr>
        <p:txBody>
          <a:bodyPr wrap="square" rtlCol="0">
            <a:spAutoFit/>
          </a:bodyPr>
          <a:lstStyle/>
          <a:p>
            <a:r>
              <a:rPr lang="en-US" altLang="ko-KR" sz="1400" dirty="0">
                <a:ln>
                  <a:solidFill>
                    <a:schemeClr val="accent1">
                      <a:alpha val="0"/>
                    </a:schemeClr>
                  </a:solidFill>
                </a:ln>
                <a:solidFill>
                  <a:schemeClr val="tx1">
                    <a:lumMod val="75000"/>
                    <a:lumOff val="25000"/>
                  </a:schemeClr>
                </a:solidFill>
                <a:latin typeface="Arial" pitchFamily="34" charset="0"/>
                <a:ea typeface="맑은 고딕" panose="020B0503020000020004" pitchFamily="50" charset="-127"/>
                <a:cs typeface="Arial" pitchFamily="34" charset="0"/>
              </a:rPr>
              <a:t>For 113 typhoons, we calculate the averaged rainfall and wind speed at every latitude (1o resolution) along the track, which will be the database for the percentile analysis</a:t>
            </a:r>
          </a:p>
        </p:txBody>
      </p:sp>
      <p:pic>
        <p:nvPicPr>
          <p:cNvPr id="16" name="Picture 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655098" y="3152983"/>
            <a:ext cx="1859314" cy="16394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직사각형 16"/>
          <p:cNvSpPr/>
          <p:nvPr/>
        </p:nvSpPr>
        <p:spPr>
          <a:xfrm>
            <a:off x="4887760" y="3127211"/>
            <a:ext cx="1705898" cy="738664"/>
          </a:xfrm>
          <a:prstGeom prst="rect">
            <a:avLst/>
          </a:prstGeom>
        </p:spPr>
        <p:txBody>
          <a:bodyPr wrap="square">
            <a:spAutoFit/>
          </a:bodyPr>
          <a:lstStyle/>
          <a:p>
            <a:r>
              <a:rPr lang="en-US" altLang="ko-KR" sz="1400" dirty="0">
                <a:ln>
                  <a:solidFill>
                    <a:schemeClr val="accent1">
                      <a:alpha val="0"/>
                    </a:schemeClr>
                  </a:solidFill>
                </a:ln>
                <a:solidFill>
                  <a:schemeClr val="tx1">
                    <a:lumMod val="75000"/>
                    <a:lumOff val="25000"/>
                  </a:schemeClr>
                </a:solidFill>
                <a:latin typeface="Arial" pitchFamily="34" charset="0"/>
                <a:ea typeface="맑은 고딕" panose="020B0503020000020004" pitchFamily="50" charset="-127"/>
                <a:cs typeface="Arial" pitchFamily="34" charset="0"/>
              </a:rPr>
              <a:t>Spatial distribution of outputs along Typhoon’s track.</a:t>
            </a:r>
          </a:p>
        </p:txBody>
      </p:sp>
    </p:spTree>
    <p:extLst>
      <p:ext uri="{BB962C8B-B14F-4D97-AF65-F5344CB8AC3E}">
        <p14:creationId xmlns:p14="http://schemas.microsoft.com/office/powerpoint/2010/main" val="323230675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fontScale="90000"/>
          </a:bodyPr>
          <a:lstStyle/>
          <a:p>
            <a:r>
              <a:rPr lang="en-US" altLang="ko-KR" dirty="0" smtClean="0">
                <a:latin typeface="Calibri" pitchFamily="34" charset="0"/>
              </a:rPr>
              <a:t>Expectation of Rapid Scan Observations</a:t>
            </a:r>
            <a:endParaRPr lang="ko-KR" altLang="en-US" dirty="0">
              <a:latin typeface="Calibri" pitchFamily="34" charset="0"/>
            </a:endParaRPr>
          </a:p>
        </p:txBody>
      </p:sp>
      <p:sp>
        <p:nvSpPr>
          <p:cNvPr id="4" name="슬라이드 번호 개체 틀 3"/>
          <p:cNvSpPr>
            <a:spLocks noGrp="1"/>
          </p:cNvSpPr>
          <p:nvPr>
            <p:ph type="sldNum" sz="quarter" idx="12"/>
          </p:nvPr>
        </p:nvSpPr>
        <p:spPr/>
        <p:txBody>
          <a:bodyPr/>
          <a:lstStyle/>
          <a:p>
            <a:fld id="{5555D124-8283-4C8F-A8D2-E075402C1099}" type="slidenum">
              <a:rPr lang="en-US" altLang="ko-KR" smtClean="0"/>
              <a:pPr/>
              <a:t>17</a:t>
            </a:fld>
            <a:endParaRPr lang="en-US" dirty="0"/>
          </a:p>
        </p:txBody>
      </p:sp>
      <p:grpSp>
        <p:nvGrpSpPr>
          <p:cNvPr id="6" name="그룹 5"/>
          <p:cNvGrpSpPr/>
          <p:nvPr/>
        </p:nvGrpSpPr>
        <p:grpSpPr>
          <a:xfrm>
            <a:off x="539552" y="969631"/>
            <a:ext cx="2052000" cy="1979930"/>
            <a:chOff x="539552" y="2762243"/>
            <a:chExt cx="2052000" cy="1979930"/>
          </a:xfrm>
        </p:grpSpPr>
        <p:pic>
          <p:nvPicPr>
            <p:cNvPr id="7" name="Picture 4" descr="D:\PHI\센터\후속위성\대류운탐지\결과\결과 정리\대기안정도지수\TEST\ALL\201708\02\03\himawari8_ahi_le2_CI_ko020ps_201708020350.pn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9552" y="2762243"/>
              <a:ext cx="2052000" cy="1979930"/>
            </a:xfrm>
            <a:prstGeom prst="rect">
              <a:avLst/>
            </a:prstGeom>
            <a:noFill/>
            <a:extLst/>
          </p:spPr>
        </p:pic>
        <p:sp>
          <p:nvSpPr>
            <p:cNvPr id="8" name="텍스트 상자 2"/>
            <p:cNvSpPr txBox="1">
              <a:spLocks noChangeArrowheads="1"/>
            </p:cNvSpPr>
            <p:nvPr/>
          </p:nvSpPr>
          <p:spPr bwMode="auto">
            <a:xfrm>
              <a:off x="539552" y="2799186"/>
              <a:ext cx="1800200" cy="2635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just">
                <a:spcAft>
                  <a:spcPts val="0"/>
                </a:spcAft>
              </a:pPr>
              <a:r>
                <a:rPr lang="en-US" sz="1200" b="1" kern="100" dirty="0">
                  <a:effectLst/>
                  <a:latin typeface="Calibri" pitchFamily="34" charset="0"/>
                  <a:ea typeface="맑은 고딕"/>
                  <a:cs typeface="Times New Roman"/>
                </a:rPr>
                <a:t>(a) 2017-08-02 03:50 UTC</a:t>
              </a:r>
              <a:endParaRPr lang="ko-KR" sz="1200" kern="100" dirty="0">
                <a:effectLst/>
                <a:latin typeface="Calibri" pitchFamily="34" charset="0"/>
                <a:ea typeface="MS Mincho"/>
                <a:cs typeface="Times New Roman"/>
              </a:endParaRPr>
            </a:p>
          </p:txBody>
        </p:sp>
        <p:sp>
          <p:nvSpPr>
            <p:cNvPr id="9" name="타원 8"/>
            <p:cNvSpPr/>
            <p:nvPr/>
          </p:nvSpPr>
          <p:spPr>
            <a:xfrm>
              <a:off x="1439652" y="3771091"/>
              <a:ext cx="180020" cy="180000"/>
            </a:xfrm>
            <a:prstGeom prst="ellipse">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grpSp>
        <p:nvGrpSpPr>
          <p:cNvPr id="10" name="그룹 9"/>
          <p:cNvGrpSpPr/>
          <p:nvPr/>
        </p:nvGrpSpPr>
        <p:grpSpPr>
          <a:xfrm>
            <a:off x="2627784" y="966934"/>
            <a:ext cx="2052000" cy="1979930"/>
            <a:chOff x="2627784" y="2759546"/>
            <a:chExt cx="2052000" cy="1979930"/>
          </a:xfrm>
        </p:grpSpPr>
        <p:pic>
          <p:nvPicPr>
            <p:cNvPr id="11" name="Picture 6" descr="D:\PHI\센터\후속위성\대류운탐지\결과\결과 정리\일본관측\201708\02\03\himawari8_ahi_le2_CI_ko020ps_201708020354.pn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627784" y="2759546"/>
              <a:ext cx="2052000" cy="1979930"/>
            </a:xfrm>
            <a:prstGeom prst="rect">
              <a:avLst/>
            </a:prstGeom>
            <a:noFill/>
            <a:extLst/>
          </p:spPr>
        </p:pic>
        <p:sp>
          <p:nvSpPr>
            <p:cNvPr id="12" name="텍스트 상자 2"/>
            <p:cNvSpPr txBox="1">
              <a:spLocks noChangeArrowheads="1"/>
            </p:cNvSpPr>
            <p:nvPr/>
          </p:nvSpPr>
          <p:spPr bwMode="auto">
            <a:xfrm>
              <a:off x="2627784" y="2805435"/>
              <a:ext cx="1800200" cy="2635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just">
                <a:spcAft>
                  <a:spcPts val="0"/>
                </a:spcAft>
              </a:pPr>
              <a:r>
                <a:rPr lang="en-US" sz="1200" b="1" kern="100" dirty="0" smtClean="0">
                  <a:solidFill>
                    <a:srgbClr val="0000FF"/>
                  </a:solidFill>
                  <a:effectLst/>
                  <a:latin typeface="Calibri" pitchFamily="34" charset="0"/>
                  <a:ea typeface="맑은 고딕"/>
                  <a:cs typeface="Times New Roman"/>
                </a:rPr>
                <a:t>(b) </a:t>
              </a:r>
              <a:r>
                <a:rPr lang="en-US" sz="1200" b="1" kern="100" dirty="0">
                  <a:solidFill>
                    <a:srgbClr val="0000FF"/>
                  </a:solidFill>
                  <a:effectLst/>
                  <a:latin typeface="Calibri" pitchFamily="34" charset="0"/>
                  <a:ea typeface="맑은 고딕"/>
                  <a:cs typeface="Times New Roman"/>
                </a:rPr>
                <a:t>2017-08-02 </a:t>
              </a:r>
              <a:r>
                <a:rPr lang="en-US" sz="1200" b="1" kern="100" dirty="0" smtClean="0">
                  <a:solidFill>
                    <a:srgbClr val="0000FF"/>
                  </a:solidFill>
                  <a:effectLst/>
                  <a:latin typeface="Calibri" pitchFamily="34" charset="0"/>
                  <a:ea typeface="맑은 고딕"/>
                  <a:cs typeface="Times New Roman"/>
                </a:rPr>
                <a:t>03:54 </a:t>
              </a:r>
              <a:r>
                <a:rPr lang="en-US" sz="1200" b="1" kern="100" dirty="0">
                  <a:solidFill>
                    <a:srgbClr val="0000FF"/>
                  </a:solidFill>
                  <a:effectLst/>
                  <a:latin typeface="Calibri" pitchFamily="34" charset="0"/>
                  <a:ea typeface="맑은 고딕"/>
                  <a:cs typeface="Times New Roman"/>
                </a:rPr>
                <a:t>UTC</a:t>
              </a:r>
              <a:endParaRPr lang="ko-KR" sz="1200" kern="100" dirty="0">
                <a:solidFill>
                  <a:srgbClr val="0000FF"/>
                </a:solidFill>
                <a:effectLst/>
                <a:latin typeface="Calibri" pitchFamily="34" charset="0"/>
                <a:ea typeface="MS Mincho"/>
                <a:cs typeface="Times New Roman"/>
              </a:endParaRPr>
            </a:p>
          </p:txBody>
        </p:sp>
        <p:sp>
          <p:nvSpPr>
            <p:cNvPr id="13" name="타원 12"/>
            <p:cNvSpPr/>
            <p:nvPr/>
          </p:nvSpPr>
          <p:spPr>
            <a:xfrm>
              <a:off x="3527884" y="3770532"/>
              <a:ext cx="180020" cy="180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cxnSp>
          <p:nvCxnSpPr>
            <p:cNvPr id="14" name="직선 화살표 연결선 13"/>
            <p:cNvCxnSpPr/>
            <p:nvPr/>
          </p:nvCxnSpPr>
          <p:spPr>
            <a:xfrm flipV="1">
              <a:off x="3381772" y="3842041"/>
              <a:ext cx="198022" cy="143973"/>
            </a:xfrm>
            <a:prstGeom prst="straightConnector1">
              <a:avLst/>
            </a:prstGeom>
            <a:ln w="19050">
              <a:solidFill>
                <a:srgbClr val="FFFF00"/>
              </a:solidFill>
              <a:tailEnd type="arrow"/>
            </a:ln>
          </p:spPr>
          <p:style>
            <a:lnRef idx="1">
              <a:schemeClr val="accent1"/>
            </a:lnRef>
            <a:fillRef idx="0">
              <a:schemeClr val="accent1"/>
            </a:fillRef>
            <a:effectRef idx="0">
              <a:schemeClr val="accent1"/>
            </a:effectRef>
            <a:fontRef idx="minor">
              <a:schemeClr val="tx1"/>
            </a:fontRef>
          </p:style>
        </p:cxnSp>
      </p:grpSp>
      <p:grpSp>
        <p:nvGrpSpPr>
          <p:cNvPr id="15" name="그룹 14"/>
          <p:cNvGrpSpPr/>
          <p:nvPr/>
        </p:nvGrpSpPr>
        <p:grpSpPr>
          <a:xfrm>
            <a:off x="539552" y="2958559"/>
            <a:ext cx="2052000" cy="1979930"/>
            <a:chOff x="539552" y="4797152"/>
            <a:chExt cx="2052000" cy="1979930"/>
          </a:xfrm>
        </p:grpSpPr>
        <p:pic>
          <p:nvPicPr>
            <p:cNvPr id="16" name="Picture 3" descr="D:\PHI\센터\후속위성\대류운탐지\결과\결과 정리\일본관측\201708\02\03\himawari8_ahi_le2_CI_ko020ps_201708020356.png"/>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39552" y="4797152"/>
              <a:ext cx="2052000" cy="1979930"/>
            </a:xfrm>
            <a:prstGeom prst="rect">
              <a:avLst/>
            </a:prstGeom>
            <a:noFill/>
            <a:extLst/>
          </p:spPr>
        </p:pic>
        <p:sp>
          <p:nvSpPr>
            <p:cNvPr id="17" name="텍스트 상자 2"/>
            <p:cNvSpPr txBox="1">
              <a:spLocks noChangeArrowheads="1"/>
            </p:cNvSpPr>
            <p:nvPr/>
          </p:nvSpPr>
          <p:spPr bwMode="auto">
            <a:xfrm>
              <a:off x="539552" y="4853250"/>
              <a:ext cx="1800200" cy="2635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just">
                <a:spcAft>
                  <a:spcPts val="0"/>
                </a:spcAft>
              </a:pPr>
              <a:r>
                <a:rPr lang="en-US" sz="1200" b="1" kern="100" dirty="0" smtClean="0">
                  <a:solidFill>
                    <a:srgbClr val="0000FF"/>
                  </a:solidFill>
                  <a:effectLst/>
                  <a:latin typeface="Calibri" pitchFamily="34" charset="0"/>
                  <a:ea typeface="맑은 고딕"/>
                  <a:cs typeface="Times New Roman"/>
                </a:rPr>
                <a:t>(c) </a:t>
              </a:r>
              <a:r>
                <a:rPr lang="en-US" sz="1200" b="1" kern="100" dirty="0">
                  <a:solidFill>
                    <a:srgbClr val="0000FF"/>
                  </a:solidFill>
                  <a:effectLst/>
                  <a:latin typeface="Calibri" pitchFamily="34" charset="0"/>
                  <a:ea typeface="맑은 고딕"/>
                  <a:cs typeface="Times New Roman"/>
                </a:rPr>
                <a:t>2017-08-02 </a:t>
              </a:r>
              <a:r>
                <a:rPr lang="en-US" sz="1200" b="1" kern="100" dirty="0" smtClean="0">
                  <a:solidFill>
                    <a:srgbClr val="0000FF"/>
                  </a:solidFill>
                  <a:effectLst/>
                  <a:latin typeface="Calibri" pitchFamily="34" charset="0"/>
                  <a:ea typeface="맑은 고딕"/>
                  <a:cs typeface="Times New Roman"/>
                </a:rPr>
                <a:t>03:56 </a:t>
              </a:r>
              <a:r>
                <a:rPr lang="en-US" sz="1200" b="1" kern="100" dirty="0">
                  <a:solidFill>
                    <a:srgbClr val="0000FF"/>
                  </a:solidFill>
                  <a:effectLst/>
                  <a:latin typeface="Calibri" pitchFamily="34" charset="0"/>
                  <a:ea typeface="맑은 고딕"/>
                  <a:cs typeface="Times New Roman"/>
                </a:rPr>
                <a:t>UTC</a:t>
              </a:r>
              <a:endParaRPr lang="ko-KR" sz="1200" kern="100" dirty="0">
                <a:solidFill>
                  <a:srgbClr val="0000FF"/>
                </a:solidFill>
                <a:effectLst/>
                <a:latin typeface="Calibri" pitchFamily="34" charset="0"/>
                <a:ea typeface="MS Mincho"/>
                <a:cs typeface="Times New Roman"/>
              </a:endParaRPr>
            </a:p>
          </p:txBody>
        </p:sp>
        <p:sp>
          <p:nvSpPr>
            <p:cNvPr id="18" name="타원 17"/>
            <p:cNvSpPr/>
            <p:nvPr/>
          </p:nvSpPr>
          <p:spPr>
            <a:xfrm>
              <a:off x="1439652" y="5809009"/>
              <a:ext cx="180020" cy="180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cxnSp>
          <p:nvCxnSpPr>
            <p:cNvPr id="19" name="직선 화살표 연결선 18"/>
            <p:cNvCxnSpPr/>
            <p:nvPr/>
          </p:nvCxnSpPr>
          <p:spPr>
            <a:xfrm flipV="1">
              <a:off x="1319368" y="5919155"/>
              <a:ext cx="198022" cy="143973"/>
            </a:xfrm>
            <a:prstGeom prst="straightConnector1">
              <a:avLst/>
            </a:prstGeom>
            <a:ln w="19050">
              <a:solidFill>
                <a:srgbClr val="FFFF00"/>
              </a:solidFill>
              <a:tailEnd type="arrow"/>
            </a:ln>
          </p:spPr>
          <p:style>
            <a:lnRef idx="1">
              <a:schemeClr val="accent1"/>
            </a:lnRef>
            <a:fillRef idx="0">
              <a:schemeClr val="accent1"/>
            </a:fillRef>
            <a:effectRef idx="0">
              <a:schemeClr val="accent1"/>
            </a:effectRef>
            <a:fontRef idx="minor">
              <a:schemeClr val="tx1"/>
            </a:fontRef>
          </p:style>
        </p:cxnSp>
      </p:grpSp>
      <p:grpSp>
        <p:nvGrpSpPr>
          <p:cNvPr id="20" name="그룹 19"/>
          <p:cNvGrpSpPr/>
          <p:nvPr/>
        </p:nvGrpSpPr>
        <p:grpSpPr>
          <a:xfrm>
            <a:off x="2627784" y="2958559"/>
            <a:ext cx="2056130" cy="1979930"/>
            <a:chOff x="2627784" y="4797152"/>
            <a:chExt cx="2056130" cy="1979930"/>
          </a:xfrm>
        </p:grpSpPr>
        <p:pic>
          <p:nvPicPr>
            <p:cNvPr id="21" name="Picture 5" descr="D:\PHI\센터\후속위성\대류운탐지\결과\결과 정리\대기안정도지수\TEST\ALL\201708\02\04\himawari8_ahi_le2_CI_ko020ps_201708020400.png"/>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627784" y="4797152"/>
              <a:ext cx="2056130" cy="1979930"/>
            </a:xfrm>
            <a:prstGeom prst="rect">
              <a:avLst/>
            </a:prstGeom>
            <a:noFill/>
            <a:extLst/>
          </p:spPr>
        </p:pic>
        <p:sp>
          <p:nvSpPr>
            <p:cNvPr id="22" name="텍스트 상자 2"/>
            <p:cNvSpPr txBox="1">
              <a:spLocks noChangeArrowheads="1"/>
            </p:cNvSpPr>
            <p:nvPr/>
          </p:nvSpPr>
          <p:spPr bwMode="auto">
            <a:xfrm>
              <a:off x="2627784" y="4853250"/>
              <a:ext cx="1800200" cy="2635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just">
                <a:spcAft>
                  <a:spcPts val="0"/>
                </a:spcAft>
              </a:pPr>
              <a:r>
                <a:rPr lang="en-US" sz="1200" b="1" kern="100" dirty="0" smtClean="0">
                  <a:effectLst/>
                  <a:latin typeface="Calibri" pitchFamily="34" charset="0"/>
                  <a:ea typeface="맑은 고딕"/>
                  <a:cs typeface="Times New Roman"/>
                </a:rPr>
                <a:t>(d) </a:t>
              </a:r>
              <a:r>
                <a:rPr lang="en-US" sz="1200" b="1" kern="100" dirty="0">
                  <a:effectLst/>
                  <a:latin typeface="Calibri" pitchFamily="34" charset="0"/>
                  <a:ea typeface="맑은 고딕"/>
                  <a:cs typeface="Times New Roman"/>
                </a:rPr>
                <a:t>2017-08-02 </a:t>
              </a:r>
              <a:r>
                <a:rPr lang="en-US" sz="1200" b="1" kern="100" dirty="0" smtClean="0">
                  <a:effectLst/>
                  <a:latin typeface="Calibri" pitchFamily="34" charset="0"/>
                  <a:ea typeface="맑은 고딕"/>
                  <a:cs typeface="Times New Roman"/>
                </a:rPr>
                <a:t>04:00 </a:t>
              </a:r>
              <a:r>
                <a:rPr lang="en-US" sz="1200" b="1" kern="100" dirty="0">
                  <a:effectLst/>
                  <a:latin typeface="Calibri" pitchFamily="34" charset="0"/>
                  <a:ea typeface="맑은 고딕"/>
                  <a:cs typeface="Times New Roman"/>
                </a:rPr>
                <a:t>UTC</a:t>
              </a:r>
              <a:endParaRPr lang="ko-KR" sz="1200" kern="100" dirty="0">
                <a:effectLst/>
                <a:latin typeface="Calibri" pitchFamily="34" charset="0"/>
                <a:ea typeface="MS Mincho"/>
                <a:cs typeface="Times New Roman"/>
              </a:endParaRPr>
            </a:p>
          </p:txBody>
        </p:sp>
        <p:sp>
          <p:nvSpPr>
            <p:cNvPr id="23" name="타원 22"/>
            <p:cNvSpPr/>
            <p:nvPr/>
          </p:nvSpPr>
          <p:spPr>
            <a:xfrm>
              <a:off x="3527884" y="5811142"/>
              <a:ext cx="180020" cy="180000"/>
            </a:xfrm>
            <a:prstGeom prst="ellipse">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cxnSp>
          <p:nvCxnSpPr>
            <p:cNvPr id="24" name="직선 화살표 연결선 23"/>
            <p:cNvCxnSpPr/>
            <p:nvPr/>
          </p:nvCxnSpPr>
          <p:spPr>
            <a:xfrm flipV="1">
              <a:off x="3405343" y="5937107"/>
              <a:ext cx="198022" cy="143973"/>
            </a:xfrm>
            <a:prstGeom prst="straightConnector1">
              <a:avLst/>
            </a:prstGeom>
            <a:ln w="19050">
              <a:solidFill>
                <a:srgbClr val="FFFF00"/>
              </a:solidFill>
              <a:tailEnd type="arrow"/>
            </a:ln>
          </p:spPr>
          <p:style>
            <a:lnRef idx="1">
              <a:schemeClr val="accent1"/>
            </a:lnRef>
            <a:fillRef idx="0">
              <a:schemeClr val="accent1"/>
            </a:fillRef>
            <a:effectRef idx="0">
              <a:schemeClr val="accent1"/>
            </a:effectRef>
            <a:fontRef idx="minor">
              <a:schemeClr val="tx1"/>
            </a:fontRef>
          </p:style>
        </p:cxnSp>
      </p:grpSp>
      <p:grpSp>
        <p:nvGrpSpPr>
          <p:cNvPr id="25" name="그룹 24"/>
          <p:cNvGrpSpPr/>
          <p:nvPr/>
        </p:nvGrpSpPr>
        <p:grpSpPr>
          <a:xfrm>
            <a:off x="4752020" y="2958559"/>
            <a:ext cx="1908212" cy="1979930"/>
            <a:chOff x="4752020" y="4797152"/>
            <a:chExt cx="1908212" cy="1979930"/>
          </a:xfrm>
        </p:grpSpPr>
        <p:pic>
          <p:nvPicPr>
            <p:cNvPr id="26" name="Picture 6"/>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752020" y="4797152"/>
              <a:ext cx="1908212" cy="1979930"/>
            </a:xfrm>
            <a:prstGeom prst="rect">
              <a:avLst/>
            </a:prstGeom>
            <a:noFill/>
            <a:ln>
              <a:noFill/>
            </a:ln>
            <a:effectLst/>
            <a:extLst/>
          </p:spPr>
        </p:pic>
        <p:sp>
          <p:nvSpPr>
            <p:cNvPr id="27" name="텍스트 상자 2"/>
            <p:cNvSpPr txBox="1">
              <a:spLocks noChangeArrowheads="1"/>
            </p:cNvSpPr>
            <p:nvPr/>
          </p:nvSpPr>
          <p:spPr bwMode="auto">
            <a:xfrm>
              <a:off x="4768974" y="4853250"/>
              <a:ext cx="1800200" cy="2635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just">
                <a:spcAft>
                  <a:spcPts val="0"/>
                </a:spcAft>
              </a:pPr>
              <a:r>
                <a:rPr lang="en-US" sz="1200" b="1" kern="100" dirty="0" smtClean="0">
                  <a:effectLst/>
                  <a:latin typeface="Calibri" pitchFamily="34" charset="0"/>
                  <a:ea typeface="맑은 고딕"/>
                  <a:cs typeface="Times New Roman"/>
                </a:rPr>
                <a:t>(e) </a:t>
              </a:r>
              <a:r>
                <a:rPr lang="en-US" sz="1200" b="1" kern="100" dirty="0">
                  <a:effectLst/>
                  <a:latin typeface="Calibri" pitchFamily="34" charset="0"/>
                  <a:ea typeface="맑은 고딕"/>
                  <a:cs typeface="Times New Roman"/>
                </a:rPr>
                <a:t>2017-08-02 </a:t>
              </a:r>
              <a:r>
                <a:rPr lang="en-US" sz="1200" b="1" kern="100" dirty="0" smtClean="0">
                  <a:solidFill>
                    <a:srgbClr val="FF0000"/>
                  </a:solidFill>
                  <a:effectLst/>
                  <a:latin typeface="Calibri" pitchFamily="34" charset="0"/>
                  <a:ea typeface="맑은 고딕"/>
                  <a:cs typeface="Times New Roman"/>
                </a:rPr>
                <a:t>06:00 </a:t>
              </a:r>
              <a:r>
                <a:rPr lang="en-US" sz="1200" b="1" kern="100" dirty="0">
                  <a:solidFill>
                    <a:srgbClr val="FF0000"/>
                  </a:solidFill>
                  <a:effectLst/>
                  <a:latin typeface="Calibri" pitchFamily="34" charset="0"/>
                  <a:ea typeface="맑은 고딕"/>
                  <a:cs typeface="Times New Roman"/>
                </a:rPr>
                <a:t>UTC</a:t>
              </a:r>
              <a:endParaRPr lang="ko-KR" sz="1200" kern="100" dirty="0">
                <a:solidFill>
                  <a:srgbClr val="FF0000"/>
                </a:solidFill>
                <a:effectLst/>
                <a:latin typeface="Calibri" pitchFamily="34" charset="0"/>
                <a:ea typeface="MS Mincho"/>
                <a:cs typeface="Times New Roman"/>
              </a:endParaRPr>
            </a:p>
          </p:txBody>
        </p:sp>
        <p:sp>
          <p:nvSpPr>
            <p:cNvPr id="28" name="타원 27"/>
            <p:cNvSpPr/>
            <p:nvPr/>
          </p:nvSpPr>
          <p:spPr>
            <a:xfrm>
              <a:off x="5523359" y="5499988"/>
              <a:ext cx="180020" cy="180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sp>
        <p:nvSpPr>
          <p:cNvPr id="29" name="직사각형 28"/>
          <p:cNvSpPr/>
          <p:nvPr/>
        </p:nvSpPr>
        <p:spPr>
          <a:xfrm>
            <a:off x="4824536" y="966934"/>
            <a:ext cx="3851920" cy="1200329"/>
          </a:xfrm>
          <a:prstGeom prst="rect">
            <a:avLst/>
          </a:prstGeom>
          <a:solidFill>
            <a:schemeClr val="accent3">
              <a:lumMod val="60000"/>
              <a:lumOff val="40000"/>
            </a:schemeClr>
          </a:solidFill>
        </p:spPr>
        <p:txBody>
          <a:bodyPr wrap="square">
            <a:spAutoFit/>
          </a:bodyPr>
          <a:lstStyle/>
          <a:p>
            <a:pPr algn="ctr"/>
            <a:r>
              <a:rPr lang="en-US" altLang="ko-KR" i="1" dirty="0" smtClean="0">
                <a:latin typeface="Calibri" pitchFamily="34" charset="0"/>
              </a:rPr>
              <a:t>Convective Initiation </a:t>
            </a:r>
            <a:r>
              <a:rPr lang="en-US" altLang="ko-KR" i="1" dirty="0">
                <a:latin typeface="Calibri" pitchFamily="34" charset="0"/>
              </a:rPr>
              <a:t>using </a:t>
            </a:r>
            <a:r>
              <a:rPr lang="en-US" altLang="ko-KR" b="1" i="1" dirty="0">
                <a:solidFill>
                  <a:srgbClr val="0000FF"/>
                </a:solidFill>
                <a:latin typeface="Calibri" pitchFamily="34" charset="0"/>
              </a:rPr>
              <a:t>rapid scan data (b, c) </a:t>
            </a:r>
            <a:r>
              <a:rPr lang="en-US" altLang="ko-KR" i="1" dirty="0">
                <a:latin typeface="Calibri" pitchFamily="34" charset="0"/>
              </a:rPr>
              <a:t>has a possibility of </a:t>
            </a:r>
            <a:r>
              <a:rPr lang="en-US" altLang="ko-KR" b="1" i="1" dirty="0">
                <a:solidFill>
                  <a:srgbClr val="FF0000"/>
                </a:solidFill>
                <a:latin typeface="Calibri" pitchFamily="34" charset="0"/>
              </a:rPr>
              <a:t>earlier detection of convective clouds </a:t>
            </a:r>
            <a:r>
              <a:rPr lang="en-US" altLang="ko-KR" i="1" dirty="0">
                <a:latin typeface="Calibri" pitchFamily="34" charset="0"/>
              </a:rPr>
              <a:t>than that using regular scan </a:t>
            </a:r>
            <a:r>
              <a:rPr lang="en-US" altLang="ko-KR" i="1" dirty="0" smtClean="0">
                <a:latin typeface="Calibri" pitchFamily="34" charset="0"/>
              </a:rPr>
              <a:t>data (</a:t>
            </a:r>
            <a:r>
              <a:rPr lang="en-US" altLang="ko-KR" i="1" dirty="0">
                <a:latin typeface="Calibri" pitchFamily="34" charset="0"/>
              </a:rPr>
              <a:t>a, d)</a:t>
            </a:r>
            <a:endParaRPr lang="ko-KR" altLang="en-US" i="1" dirty="0">
              <a:latin typeface="Calibri" pitchFamily="34" charset="0"/>
            </a:endParaRPr>
          </a:p>
        </p:txBody>
      </p:sp>
      <p:sp>
        <p:nvSpPr>
          <p:cNvPr id="30" name="TextBox 29"/>
          <p:cNvSpPr txBox="1"/>
          <p:nvPr/>
        </p:nvSpPr>
        <p:spPr>
          <a:xfrm>
            <a:off x="467544" y="555526"/>
            <a:ext cx="3960440" cy="400110"/>
          </a:xfrm>
          <a:prstGeom prst="rect">
            <a:avLst/>
          </a:prstGeom>
          <a:noFill/>
        </p:spPr>
        <p:txBody>
          <a:bodyPr wrap="square" rtlCol="0">
            <a:spAutoFit/>
          </a:bodyPr>
          <a:lstStyle/>
          <a:p>
            <a:pPr marL="342900" indent="-342900">
              <a:buFont typeface="Wingdings" pitchFamily="2" charset="2"/>
              <a:buChar char="ü"/>
            </a:pPr>
            <a:r>
              <a:rPr lang="en-US" altLang="ko-KR" sz="2000" b="1" i="1" dirty="0" smtClean="0">
                <a:solidFill>
                  <a:srgbClr val="0070C0"/>
                </a:solidFill>
                <a:latin typeface="Calibri" pitchFamily="34" charset="0"/>
              </a:rPr>
              <a:t>2-min Rapid Scan Imagery</a:t>
            </a:r>
            <a:endParaRPr lang="ko-KR" altLang="en-US" sz="2000" b="1" i="1" dirty="0">
              <a:solidFill>
                <a:srgbClr val="0070C0"/>
              </a:solidFill>
              <a:latin typeface="Calibri" pitchFamily="34" charset="0"/>
            </a:endParaRPr>
          </a:p>
        </p:txBody>
      </p:sp>
    </p:spTree>
    <p:extLst>
      <p:ext uri="{BB962C8B-B14F-4D97-AF65-F5344CB8AC3E}">
        <p14:creationId xmlns:p14="http://schemas.microsoft.com/office/powerpoint/2010/main" val="8650771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Autofit/>
          </a:bodyPr>
          <a:lstStyle/>
          <a:p>
            <a:r>
              <a:rPr lang="en-US" altLang="ko-KR" dirty="0" smtClean="0"/>
              <a:t>RGB Imagery</a:t>
            </a:r>
            <a:endParaRPr lang="ko-KR" altLang="en-US" dirty="0"/>
          </a:p>
        </p:txBody>
      </p:sp>
      <p:sp>
        <p:nvSpPr>
          <p:cNvPr id="4" name="슬라이드 번호 개체 틀 3"/>
          <p:cNvSpPr>
            <a:spLocks noGrp="1"/>
          </p:cNvSpPr>
          <p:nvPr>
            <p:ph type="sldNum" sz="quarter" idx="12"/>
          </p:nvPr>
        </p:nvSpPr>
        <p:spPr/>
        <p:txBody>
          <a:bodyPr/>
          <a:lstStyle/>
          <a:p>
            <a:fld id="{5555D124-8283-4C8F-A8D2-E075402C1099}" type="slidenum">
              <a:rPr lang="en-US" altLang="ko-KR" smtClean="0"/>
              <a:pPr/>
              <a:t>18</a:t>
            </a:fld>
            <a:endParaRPr lang="en-US" dirty="0"/>
          </a:p>
        </p:txBody>
      </p:sp>
      <p:pic>
        <p:nvPicPr>
          <p:cNvPr id="6" name="그림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83948" y="539844"/>
            <a:ext cx="2492308" cy="2160000"/>
          </a:xfrm>
          <a:prstGeom prst="rect">
            <a:avLst/>
          </a:prstGeom>
        </p:spPr>
      </p:pic>
      <p:pic>
        <p:nvPicPr>
          <p:cNvPr id="7" name="그림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35696" y="2715766"/>
            <a:ext cx="2533848" cy="2196000"/>
          </a:xfrm>
          <a:prstGeom prst="rect">
            <a:avLst/>
          </a:prstGeom>
        </p:spPr>
      </p:pic>
      <p:pic>
        <p:nvPicPr>
          <p:cNvPr id="8" name="그림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25989" y="537193"/>
            <a:ext cx="2492309" cy="2160000"/>
          </a:xfrm>
          <a:prstGeom prst="rect">
            <a:avLst/>
          </a:prstGeom>
        </p:spPr>
      </p:pic>
      <p:pic>
        <p:nvPicPr>
          <p:cNvPr id="9" name="그림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19042" y="2715766"/>
            <a:ext cx="2196000" cy="2196000"/>
          </a:xfrm>
          <a:prstGeom prst="rect">
            <a:avLst/>
          </a:prstGeom>
        </p:spPr>
      </p:pic>
      <p:sp>
        <p:nvSpPr>
          <p:cNvPr id="10" name="TextBox 9"/>
          <p:cNvSpPr txBox="1"/>
          <p:nvPr/>
        </p:nvSpPr>
        <p:spPr>
          <a:xfrm>
            <a:off x="1844618" y="548437"/>
            <a:ext cx="1459210" cy="307777"/>
          </a:xfrm>
          <a:prstGeom prst="rect">
            <a:avLst/>
          </a:prstGeom>
          <a:solidFill>
            <a:schemeClr val="bg1"/>
          </a:solidFill>
        </p:spPr>
        <p:txBody>
          <a:bodyPr wrap="square" rtlCol="0">
            <a:spAutoFit/>
          </a:bodyPr>
          <a:lstStyle/>
          <a:p>
            <a:pPr algn="ctr"/>
            <a:r>
              <a:rPr lang="en-US" altLang="ko-KR" sz="1400" b="1" spc="-100" dirty="0" smtClean="0">
                <a:solidFill>
                  <a:srgbClr val="0000FF"/>
                </a:solidFill>
              </a:rPr>
              <a:t>True color RGB </a:t>
            </a:r>
            <a:endParaRPr lang="ko-KR" altLang="en-US" sz="1400" b="1" spc="-100" dirty="0">
              <a:solidFill>
                <a:srgbClr val="0000FF"/>
              </a:solidFill>
            </a:endParaRPr>
          </a:p>
        </p:txBody>
      </p:sp>
      <p:sp>
        <p:nvSpPr>
          <p:cNvPr id="11" name="TextBox 10"/>
          <p:cNvSpPr txBox="1"/>
          <p:nvPr/>
        </p:nvSpPr>
        <p:spPr>
          <a:xfrm>
            <a:off x="4395366" y="557962"/>
            <a:ext cx="1428742" cy="307777"/>
          </a:xfrm>
          <a:prstGeom prst="rect">
            <a:avLst/>
          </a:prstGeom>
          <a:solidFill>
            <a:schemeClr val="bg1"/>
          </a:solidFill>
        </p:spPr>
        <p:txBody>
          <a:bodyPr wrap="square" rtlCol="0">
            <a:spAutoFit/>
          </a:bodyPr>
          <a:lstStyle/>
          <a:p>
            <a:pPr algn="ctr"/>
            <a:r>
              <a:rPr lang="en-US" altLang="ko-KR" sz="1400" b="1" dirty="0" err="1" smtClean="0">
                <a:solidFill>
                  <a:srgbClr val="0000FF"/>
                </a:solidFill>
              </a:rPr>
              <a:t>Airmass</a:t>
            </a:r>
            <a:r>
              <a:rPr lang="ko-KR" altLang="en-US" sz="1400" b="1" dirty="0" smtClean="0">
                <a:solidFill>
                  <a:srgbClr val="0000FF"/>
                </a:solidFill>
              </a:rPr>
              <a:t> </a:t>
            </a:r>
            <a:r>
              <a:rPr lang="en-US" altLang="ko-KR" sz="1400" b="1" dirty="0" smtClean="0">
                <a:solidFill>
                  <a:srgbClr val="0000FF"/>
                </a:solidFill>
              </a:rPr>
              <a:t>RGB</a:t>
            </a:r>
            <a:endParaRPr lang="ko-KR" altLang="en-US" sz="1400" b="1" dirty="0">
              <a:solidFill>
                <a:srgbClr val="0000FF"/>
              </a:solidFill>
            </a:endParaRPr>
          </a:p>
        </p:txBody>
      </p:sp>
      <p:sp>
        <p:nvSpPr>
          <p:cNvPr id="12" name="TextBox 11"/>
          <p:cNvSpPr txBox="1"/>
          <p:nvPr/>
        </p:nvSpPr>
        <p:spPr>
          <a:xfrm>
            <a:off x="1856639" y="2737252"/>
            <a:ext cx="1059177" cy="307777"/>
          </a:xfrm>
          <a:prstGeom prst="rect">
            <a:avLst/>
          </a:prstGeom>
          <a:solidFill>
            <a:schemeClr val="bg1"/>
          </a:solidFill>
        </p:spPr>
        <p:txBody>
          <a:bodyPr wrap="square" rtlCol="0">
            <a:spAutoFit/>
          </a:bodyPr>
          <a:lstStyle/>
          <a:p>
            <a:pPr algn="ctr"/>
            <a:r>
              <a:rPr lang="en-US" altLang="ko-KR" sz="1400" b="1" dirty="0" smtClean="0">
                <a:solidFill>
                  <a:srgbClr val="0000FF"/>
                </a:solidFill>
              </a:rPr>
              <a:t>Dust</a:t>
            </a:r>
            <a:r>
              <a:rPr lang="ko-KR" altLang="en-US" sz="1400" b="1" dirty="0" smtClean="0">
                <a:solidFill>
                  <a:srgbClr val="0000FF"/>
                </a:solidFill>
              </a:rPr>
              <a:t> </a:t>
            </a:r>
            <a:r>
              <a:rPr lang="en-US" altLang="ko-KR" sz="1400" b="1" dirty="0" smtClean="0">
                <a:solidFill>
                  <a:srgbClr val="0000FF"/>
                </a:solidFill>
              </a:rPr>
              <a:t>RGB</a:t>
            </a:r>
            <a:endParaRPr lang="ko-KR" altLang="en-US" sz="1400" b="1" dirty="0">
              <a:solidFill>
                <a:srgbClr val="0000FF"/>
              </a:solidFill>
            </a:endParaRPr>
          </a:p>
        </p:txBody>
      </p:sp>
      <p:sp>
        <p:nvSpPr>
          <p:cNvPr id="13" name="TextBox 12"/>
          <p:cNvSpPr txBox="1"/>
          <p:nvPr/>
        </p:nvSpPr>
        <p:spPr>
          <a:xfrm>
            <a:off x="4530460" y="2737252"/>
            <a:ext cx="977644" cy="307777"/>
          </a:xfrm>
          <a:prstGeom prst="rect">
            <a:avLst/>
          </a:prstGeom>
          <a:solidFill>
            <a:schemeClr val="bg1"/>
          </a:solidFill>
        </p:spPr>
        <p:txBody>
          <a:bodyPr wrap="square" rtlCol="0">
            <a:spAutoFit/>
          </a:bodyPr>
          <a:lstStyle/>
          <a:p>
            <a:pPr algn="ctr"/>
            <a:r>
              <a:rPr lang="en-US" altLang="ko-KR" sz="1400" b="1" dirty="0" smtClean="0">
                <a:solidFill>
                  <a:srgbClr val="0000FF"/>
                </a:solidFill>
              </a:rPr>
              <a:t>Fog</a:t>
            </a:r>
            <a:r>
              <a:rPr lang="ko-KR" altLang="en-US" sz="1400" b="1" dirty="0" smtClean="0">
                <a:solidFill>
                  <a:srgbClr val="0000FF"/>
                </a:solidFill>
              </a:rPr>
              <a:t> </a:t>
            </a:r>
            <a:r>
              <a:rPr lang="en-US" altLang="ko-KR" sz="1400" b="1" dirty="0" smtClean="0">
                <a:solidFill>
                  <a:srgbClr val="0000FF"/>
                </a:solidFill>
              </a:rPr>
              <a:t>RGB</a:t>
            </a:r>
            <a:endParaRPr lang="ko-KR" altLang="en-US" sz="1400" b="1" dirty="0">
              <a:solidFill>
                <a:srgbClr val="0000FF"/>
              </a:solidFill>
            </a:endParaRPr>
          </a:p>
        </p:txBody>
      </p:sp>
    </p:spTree>
    <p:extLst>
      <p:ext uri="{BB962C8B-B14F-4D97-AF65-F5344CB8AC3E}">
        <p14:creationId xmlns:p14="http://schemas.microsoft.com/office/powerpoint/2010/main" val="333049670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a:xfrm>
            <a:off x="143481" y="0"/>
            <a:ext cx="8748999" cy="492022"/>
          </a:xfrm>
        </p:spPr>
        <p:txBody>
          <a:bodyPr>
            <a:noAutofit/>
          </a:bodyPr>
          <a:lstStyle/>
          <a:p>
            <a:r>
              <a:rPr lang="en-US" altLang="ko-KR" dirty="0" smtClean="0">
                <a:latin typeface="Calibri" pitchFamily="34" charset="0"/>
              </a:rPr>
              <a:t>Enhanced Capabilities from GK-2A/AMI Level-2+ Products</a:t>
            </a:r>
            <a:endParaRPr lang="ko-KR" altLang="en-US" dirty="0">
              <a:latin typeface="Calibri" pitchFamily="34" charset="0"/>
            </a:endParaRPr>
          </a:p>
        </p:txBody>
      </p:sp>
      <p:sp>
        <p:nvSpPr>
          <p:cNvPr id="4" name="슬라이드 번호 개체 틀 3"/>
          <p:cNvSpPr>
            <a:spLocks noGrp="1"/>
          </p:cNvSpPr>
          <p:nvPr>
            <p:ph type="sldNum" sz="quarter" idx="12"/>
          </p:nvPr>
        </p:nvSpPr>
        <p:spPr/>
        <p:txBody>
          <a:bodyPr/>
          <a:lstStyle/>
          <a:p>
            <a:fld id="{5555D124-8283-4C8F-A8D2-E075402C1099}" type="slidenum">
              <a:rPr lang="en-US" altLang="ko-KR" smtClean="0"/>
              <a:pPr/>
              <a:t>19</a:t>
            </a:fld>
            <a:endParaRPr lang="en-US" dirty="0"/>
          </a:p>
        </p:txBody>
      </p:sp>
      <p:pic>
        <p:nvPicPr>
          <p:cNvPr id="6" name="그림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5496" y="2839688"/>
            <a:ext cx="1944216" cy="1944216"/>
          </a:xfrm>
          <a:prstGeom prst="rect">
            <a:avLst/>
          </a:prstGeom>
        </p:spPr>
      </p:pic>
      <p:pic>
        <p:nvPicPr>
          <p:cNvPr id="7" name="Picture 3"/>
          <p:cNvPicPr>
            <a:picLocks noChangeAspect="1" noChangeArrowheads="1"/>
          </p:cNvPicPr>
          <p:nvPr/>
        </p:nvPicPr>
        <p:blipFill rotWithShape="1">
          <a:blip r:embed="rId3" cstate="print"/>
          <a:srcRect l="23143" t="9344" r="4121" b="12429"/>
          <a:stretch/>
        </p:blipFill>
        <p:spPr bwMode="auto">
          <a:xfrm>
            <a:off x="6840760" y="2787774"/>
            <a:ext cx="2267744" cy="1996130"/>
          </a:xfrm>
          <a:prstGeom prst="rect">
            <a:avLst/>
          </a:prstGeom>
          <a:noFill/>
          <a:ln w="9525">
            <a:noFill/>
            <a:miter lim="800000"/>
            <a:headEnd/>
            <a:tailEnd/>
          </a:ln>
        </p:spPr>
      </p:pic>
      <p:grpSp>
        <p:nvGrpSpPr>
          <p:cNvPr id="8" name="그룹 7"/>
          <p:cNvGrpSpPr/>
          <p:nvPr/>
        </p:nvGrpSpPr>
        <p:grpSpPr>
          <a:xfrm>
            <a:off x="2051720" y="2839688"/>
            <a:ext cx="2298946" cy="1888791"/>
            <a:chOff x="26462226" y="6408986"/>
            <a:chExt cx="2673664" cy="2088001"/>
          </a:xfrm>
        </p:grpSpPr>
        <p:pic>
          <p:nvPicPr>
            <p:cNvPr id="9" name="그림 8"/>
            <p:cNvPicPr>
              <a:picLocks noChangeAspect="1"/>
            </p:cNvPicPr>
            <p:nvPr/>
          </p:nvPicPr>
          <p:blipFill rotWithShape="1">
            <a:blip r:embed="rId4" cstate="print">
              <a:extLst>
                <a:ext uri="{28A0092B-C50C-407E-A947-70E740481C1C}">
                  <a14:useLocalDpi xmlns:a14="http://schemas.microsoft.com/office/drawing/2010/main" val="0"/>
                </a:ext>
              </a:extLst>
            </a:blip>
            <a:srcRect l="9587" r="8403"/>
            <a:stretch/>
          </p:blipFill>
          <p:spPr>
            <a:xfrm>
              <a:off x="26462226" y="6408986"/>
              <a:ext cx="2266182" cy="2088000"/>
            </a:xfrm>
            <a:prstGeom prst="rect">
              <a:avLst/>
            </a:prstGeom>
          </p:spPr>
        </p:pic>
        <p:pic>
          <p:nvPicPr>
            <p:cNvPr id="10" name="그림 9"/>
            <p:cNvPicPr>
              <a:picLocks noChangeAspect="1"/>
            </p:cNvPicPr>
            <p:nvPr/>
          </p:nvPicPr>
          <p:blipFill rotWithShape="1">
            <a:blip r:embed="rId5" cstate="print">
              <a:extLst>
                <a:ext uri="{28A0092B-C50C-407E-A947-70E740481C1C}">
                  <a14:useLocalDpi xmlns:a14="http://schemas.microsoft.com/office/drawing/2010/main" val="0"/>
                </a:ext>
              </a:extLst>
            </a:blip>
            <a:srcRect l="65288" t="9078" r="-1" b="14903"/>
            <a:stretch/>
          </p:blipFill>
          <p:spPr>
            <a:xfrm>
              <a:off x="28707552" y="6408987"/>
              <a:ext cx="428338" cy="2088000"/>
            </a:xfrm>
            <a:prstGeom prst="rect">
              <a:avLst/>
            </a:prstGeom>
          </p:spPr>
        </p:pic>
      </p:grpSp>
      <p:sp>
        <p:nvSpPr>
          <p:cNvPr id="12" name="직사각형 11"/>
          <p:cNvSpPr/>
          <p:nvPr/>
        </p:nvSpPr>
        <p:spPr>
          <a:xfrm>
            <a:off x="251520" y="632758"/>
            <a:ext cx="7920880" cy="1938992"/>
          </a:xfrm>
          <a:prstGeom prst="rect">
            <a:avLst/>
          </a:prstGeom>
        </p:spPr>
        <p:txBody>
          <a:bodyPr wrap="square">
            <a:spAutoFit/>
          </a:bodyPr>
          <a:lstStyle/>
          <a:p>
            <a:pPr marL="285750" indent="-285750">
              <a:buFont typeface="Wingdings" pitchFamily="2" charset="2"/>
              <a:buChar char="v"/>
            </a:pPr>
            <a:r>
              <a:rPr lang="en-US" altLang="ko-KR" sz="2000" dirty="0" smtClean="0">
                <a:latin typeface="Calibri" pitchFamily="34" charset="0"/>
              </a:rPr>
              <a:t>Increases </a:t>
            </a:r>
            <a:r>
              <a:rPr lang="en-US" altLang="ko-KR" sz="2000" dirty="0">
                <a:latin typeface="Calibri" pitchFamily="34" charset="0"/>
              </a:rPr>
              <a:t>thunderstorm </a:t>
            </a:r>
            <a:r>
              <a:rPr lang="en-US" altLang="ko-KR" sz="2000" dirty="0" smtClean="0">
                <a:latin typeface="Calibri" pitchFamily="34" charset="0"/>
              </a:rPr>
              <a:t>warning </a:t>
            </a:r>
            <a:r>
              <a:rPr lang="en-US" altLang="ko-KR" sz="2000" dirty="0">
                <a:latin typeface="Calibri" pitchFamily="34" charset="0"/>
              </a:rPr>
              <a:t>lead time </a:t>
            </a:r>
          </a:p>
          <a:p>
            <a:pPr marL="285750" indent="-285750">
              <a:buFont typeface="Wingdings" pitchFamily="2" charset="2"/>
              <a:buChar char="v"/>
            </a:pPr>
            <a:r>
              <a:rPr lang="en-US" altLang="ko-KR" sz="2000" dirty="0">
                <a:latin typeface="Calibri" pitchFamily="34" charset="0"/>
              </a:rPr>
              <a:t>Improves </a:t>
            </a:r>
            <a:r>
              <a:rPr lang="en-US" altLang="ko-KR" sz="2000" dirty="0" smtClean="0">
                <a:latin typeface="Calibri" pitchFamily="34" charset="0"/>
              </a:rPr>
              <a:t>typhoon </a:t>
            </a:r>
            <a:r>
              <a:rPr lang="en-US" altLang="ko-KR" sz="2000" dirty="0">
                <a:latin typeface="Calibri" pitchFamily="34" charset="0"/>
              </a:rPr>
              <a:t>track &amp; intensity </a:t>
            </a:r>
            <a:r>
              <a:rPr lang="en-US" altLang="ko-KR" sz="2000" dirty="0" smtClean="0">
                <a:latin typeface="Calibri" pitchFamily="34" charset="0"/>
              </a:rPr>
              <a:t>analysis and forecast</a:t>
            </a:r>
          </a:p>
          <a:p>
            <a:pPr marL="285750" indent="-285750">
              <a:buFont typeface="Wingdings" pitchFamily="2" charset="2"/>
              <a:buChar char="v"/>
            </a:pPr>
            <a:r>
              <a:rPr lang="en-US" altLang="ko-KR" sz="2000" dirty="0" smtClean="0">
                <a:latin typeface="Calibri" pitchFamily="34" charset="0"/>
              </a:rPr>
              <a:t>Improves Asian dust monitoring</a:t>
            </a:r>
            <a:endParaRPr lang="en-US" altLang="ko-KR" sz="2000" dirty="0">
              <a:latin typeface="Calibri" pitchFamily="34" charset="0"/>
            </a:endParaRPr>
          </a:p>
          <a:p>
            <a:pPr marL="285750" indent="-285750">
              <a:buFont typeface="Wingdings" pitchFamily="2" charset="2"/>
              <a:buChar char="v"/>
            </a:pPr>
            <a:r>
              <a:rPr lang="en-US" altLang="ko-KR" sz="2000" dirty="0" smtClean="0">
                <a:latin typeface="Calibri" pitchFamily="34" charset="0"/>
              </a:rPr>
              <a:t>Improves </a:t>
            </a:r>
            <a:r>
              <a:rPr lang="en-US" altLang="ko-KR" sz="2000" dirty="0">
                <a:latin typeface="Calibri" pitchFamily="34" charset="0"/>
              </a:rPr>
              <a:t>aviation flight route </a:t>
            </a:r>
            <a:r>
              <a:rPr lang="en-US" altLang="ko-KR" sz="2000" dirty="0" smtClean="0">
                <a:latin typeface="Calibri" pitchFamily="34" charset="0"/>
              </a:rPr>
              <a:t>planning</a:t>
            </a:r>
          </a:p>
          <a:p>
            <a:pPr marL="285750" indent="-285750">
              <a:buFont typeface="Wingdings" pitchFamily="2" charset="2"/>
              <a:buChar char="v"/>
            </a:pPr>
            <a:r>
              <a:rPr lang="en-US" altLang="ko-KR" sz="2000" dirty="0" smtClean="0">
                <a:latin typeface="Calibri" pitchFamily="34" charset="0"/>
              </a:rPr>
              <a:t>Data for NWP model data assimilation </a:t>
            </a:r>
            <a:endParaRPr lang="en-US" altLang="ko-KR" sz="2000" dirty="0">
              <a:latin typeface="Calibri" pitchFamily="34" charset="0"/>
            </a:endParaRPr>
          </a:p>
          <a:p>
            <a:pPr marL="285750" indent="-285750">
              <a:buFont typeface="Wingdings" pitchFamily="2" charset="2"/>
              <a:buChar char="v"/>
            </a:pPr>
            <a:r>
              <a:rPr lang="en-US" altLang="ko-KR" sz="2000" dirty="0">
                <a:latin typeface="Calibri" pitchFamily="34" charset="0"/>
              </a:rPr>
              <a:t>Data for long-term climate </a:t>
            </a:r>
            <a:r>
              <a:rPr lang="en-US" altLang="ko-KR" sz="2000" dirty="0" smtClean="0">
                <a:latin typeface="Calibri" pitchFamily="34" charset="0"/>
              </a:rPr>
              <a:t>monitoring</a:t>
            </a:r>
            <a:endParaRPr lang="en-US" altLang="ko-KR" sz="2000" dirty="0">
              <a:latin typeface="Calibri" pitchFamily="34" charset="0"/>
            </a:endParaRPr>
          </a:p>
        </p:txBody>
      </p:sp>
      <p:pic>
        <p:nvPicPr>
          <p:cNvPr id="3" name="그림 2"/>
          <p:cNvPicPr>
            <a:picLocks noChangeAspect="1"/>
          </p:cNvPicPr>
          <p:nvPr/>
        </p:nvPicPr>
        <p:blipFill rotWithShape="1">
          <a:blip r:embed="rId6" cstate="print">
            <a:extLst>
              <a:ext uri="{28A0092B-C50C-407E-A947-70E740481C1C}">
                <a14:useLocalDpi xmlns:a14="http://schemas.microsoft.com/office/drawing/2010/main" val="0"/>
              </a:ext>
            </a:extLst>
          </a:blip>
          <a:srcRect l="2407" t="5555" r="4048" b="3111"/>
          <a:stretch/>
        </p:blipFill>
        <p:spPr>
          <a:xfrm>
            <a:off x="4499992" y="2756505"/>
            <a:ext cx="2230760" cy="2022438"/>
          </a:xfrm>
          <a:prstGeom prst="rect">
            <a:avLst/>
          </a:prstGeom>
        </p:spPr>
      </p:pic>
    </p:spTree>
    <p:extLst>
      <p:ext uri="{BB962C8B-B14F-4D97-AF65-F5344CB8AC3E}">
        <p14:creationId xmlns:p14="http://schemas.microsoft.com/office/powerpoint/2010/main" val="150414321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제목 2"/>
          <p:cNvSpPr>
            <a:spLocks noGrp="1"/>
          </p:cNvSpPr>
          <p:nvPr>
            <p:ph type="title"/>
          </p:nvPr>
        </p:nvSpPr>
        <p:spPr>
          <a:xfrm>
            <a:off x="899592" y="3147814"/>
            <a:ext cx="7632848" cy="300511"/>
          </a:xfrm>
        </p:spPr>
        <p:txBody>
          <a:bodyPr/>
          <a:lstStyle/>
          <a:p>
            <a:r>
              <a:rPr lang="en-US" altLang="ko-KR" sz="2400" dirty="0" smtClean="0">
                <a:latin typeface="Calibri" pitchFamily="34" charset="0"/>
              </a:rPr>
              <a:t>GK-2A/AMI and </a:t>
            </a:r>
            <a:r>
              <a:rPr lang="en-US" altLang="ko-KR" sz="2400" dirty="0" smtClean="0">
                <a:latin typeface="Calibri" pitchFamily="34" charset="0"/>
              </a:rPr>
              <a:t>Level-2+ </a:t>
            </a:r>
            <a:r>
              <a:rPr lang="en-US" altLang="ko-KR" sz="2400" dirty="0" smtClean="0">
                <a:latin typeface="Calibri" pitchFamily="34" charset="0"/>
              </a:rPr>
              <a:t>Products</a:t>
            </a:r>
            <a:endParaRPr lang="ko-KR" altLang="en-US" sz="2400" dirty="0">
              <a:latin typeface="Calibri" pitchFamily="34" charset="0"/>
            </a:endParaRPr>
          </a:p>
        </p:txBody>
      </p:sp>
      <p:sp>
        <p:nvSpPr>
          <p:cNvPr id="4" name="직사각형 3"/>
          <p:cNvSpPr/>
          <p:nvPr/>
        </p:nvSpPr>
        <p:spPr>
          <a:xfrm>
            <a:off x="456426" y="3147816"/>
            <a:ext cx="400681" cy="300511"/>
          </a:xfrm>
          <a:prstGeom prst="rect">
            <a:avLst/>
          </a:prstGeom>
          <a:noFill/>
          <a:ln w="190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b="1" dirty="0">
                <a:solidFill>
                  <a:schemeClr val="tx1">
                    <a:lumMod val="65000"/>
                    <a:lumOff val="35000"/>
                  </a:schemeClr>
                </a:solidFill>
              </a:rPr>
              <a:t>1</a:t>
            </a:r>
            <a:endParaRPr lang="ko-KR" altLang="en-US" b="1" dirty="0">
              <a:solidFill>
                <a:schemeClr val="tx1">
                  <a:lumMod val="65000"/>
                  <a:lumOff val="35000"/>
                </a:schemeClr>
              </a:solidFill>
            </a:endParaRPr>
          </a:p>
        </p:txBody>
      </p:sp>
      <p:sp>
        <p:nvSpPr>
          <p:cNvPr id="6" name="직사각형 5"/>
          <p:cNvSpPr/>
          <p:nvPr/>
        </p:nvSpPr>
        <p:spPr>
          <a:xfrm>
            <a:off x="456426" y="3775007"/>
            <a:ext cx="400681" cy="300511"/>
          </a:xfrm>
          <a:prstGeom prst="rect">
            <a:avLst/>
          </a:prstGeom>
          <a:noFill/>
          <a:ln w="190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b="1" dirty="0" smtClean="0">
                <a:solidFill>
                  <a:schemeClr val="tx1">
                    <a:lumMod val="65000"/>
                    <a:lumOff val="35000"/>
                  </a:schemeClr>
                </a:solidFill>
              </a:rPr>
              <a:t>2</a:t>
            </a:r>
            <a:endParaRPr lang="ko-KR" altLang="en-US" b="1" dirty="0">
              <a:solidFill>
                <a:schemeClr val="tx1">
                  <a:lumMod val="65000"/>
                  <a:lumOff val="35000"/>
                </a:schemeClr>
              </a:solidFill>
            </a:endParaRPr>
          </a:p>
        </p:txBody>
      </p:sp>
      <p:sp>
        <p:nvSpPr>
          <p:cNvPr id="9" name="제목 2"/>
          <p:cNvSpPr txBox="1">
            <a:spLocks/>
          </p:cNvSpPr>
          <p:nvPr/>
        </p:nvSpPr>
        <p:spPr>
          <a:xfrm>
            <a:off x="910710" y="3783407"/>
            <a:ext cx="7632848" cy="300511"/>
          </a:xfrm>
          <a:prstGeom prst="rect">
            <a:avLst/>
          </a:prstGeom>
        </p:spPr>
        <p:txBody>
          <a:bodyPr vert="horz" lIns="91440" tIns="45720" rIns="91440" bIns="45720" rtlCol="0" anchor="ctr">
            <a:noAutofit/>
          </a:bodyPr>
          <a:lstStyle>
            <a:lvl1pPr marL="0" algn="l" defTabSz="914400" rtl="0" eaLnBrk="1" latinLnBrk="1" hangingPunct="1">
              <a:spcBef>
                <a:spcPct val="0"/>
              </a:spcBef>
              <a:buNone/>
              <a:defRPr lang="ko-KR" altLang="en-US" sz="2000" b="1" kern="1200" spc="0" baseline="0" dirty="0">
                <a:ln>
                  <a:solidFill>
                    <a:schemeClr val="accent1">
                      <a:alpha val="0"/>
                    </a:schemeClr>
                  </a:solidFill>
                </a:ln>
                <a:solidFill>
                  <a:schemeClr val="tx1">
                    <a:lumMod val="75000"/>
                    <a:lumOff val="25000"/>
                  </a:schemeClr>
                </a:solidFill>
                <a:latin typeface="Arial" pitchFamily="34" charset="0"/>
                <a:ea typeface="맑은 고딕" panose="020B0503020000020004" pitchFamily="50" charset="-127"/>
                <a:cs typeface="Arial" pitchFamily="34" charset="0"/>
              </a:defRPr>
            </a:lvl1pPr>
          </a:lstStyle>
          <a:p>
            <a:r>
              <a:rPr lang="en-US" altLang="ko-KR" sz="2400" dirty="0" smtClean="0">
                <a:latin typeface="Calibri" pitchFamily="34" charset="0"/>
              </a:rPr>
              <a:t>Data Service Plan and Summary</a:t>
            </a:r>
            <a:endParaRPr lang="en-US" sz="2400" dirty="0">
              <a:latin typeface="Calibri" pitchFamily="34" charset="0"/>
            </a:endParaRPr>
          </a:p>
        </p:txBody>
      </p:sp>
    </p:spTree>
    <p:extLst>
      <p:ext uri="{BB962C8B-B14F-4D97-AF65-F5344CB8AC3E}">
        <p14:creationId xmlns:p14="http://schemas.microsoft.com/office/powerpoint/2010/main" val="55984169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3"/>
          </p:nvPr>
        </p:nvSpPr>
        <p:spPr>
          <a:xfrm>
            <a:off x="1259632" y="681540"/>
            <a:ext cx="3240360" cy="2178242"/>
          </a:xfrm>
        </p:spPr>
        <p:txBody>
          <a:bodyPr/>
          <a:lstStyle/>
          <a:p>
            <a:r>
              <a:rPr lang="en-US" altLang="ko-KR" sz="3200" dirty="0" smtClean="0">
                <a:latin typeface="Calibri" pitchFamily="34" charset="0"/>
              </a:rPr>
              <a:t>Data Service Plan and Summary</a:t>
            </a:r>
            <a:endParaRPr lang="ko-KR" altLang="en-US" sz="3200" dirty="0">
              <a:latin typeface="Calibri" pitchFamily="34" charset="0"/>
            </a:endParaRPr>
          </a:p>
        </p:txBody>
      </p:sp>
    </p:spTree>
    <p:extLst>
      <p:ext uri="{BB962C8B-B14F-4D97-AF65-F5344CB8AC3E}">
        <p14:creationId xmlns:p14="http://schemas.microsoft.com/office/powerpoint/2010/main" val="97784696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fontScale="90000"/>
          </a:bodyPr>
          <a:lstStyle/>
          <a:p>
            <a:r>
              <a:rPr lang="en-US" altLang="ko-KR" spc="-132" dirty="0" smtClean="0">
                <a:latin typeface="+mn-ea"/>
              </a:rPr>
              <a:t>Data </a:t>
            </a:r>
            <a:r>
              <a:rPr lang="en-US" altLang="ko-KR" spc="-132" dirty="0">
                <a:latin typeface="+mn-ea"/>
              </a:rPr>
              <a:t>Service </a:t>
            </a:r>
            <a:r>
              <a:rPr lang="en-US" altLang="ko-KR" spc="-132" dirty="0" smtClean="0">
                <a:latin typeface="+mn-ea"/>
              </a:rPr>
              <a:t>Plan</a:t>
            </a:r>
            <a:endParaRPr lang="ko-KR" altLang="en-US" dirty="0"/>
          </a:p>
        </p:txBody>
      </p:sp>
      <p:sp>
        <p:nvSpPr>
          <p:cNvPr id="4" name="슬라이드 번호 개체 틀 3"/>
          <p:cNvSpPr>
            <a:spLocks noGrp="1"/>
          </p:cNvSpPr>
          <p:nvPr>
            <p:ph type="sldNum" sz="quarter" idx="12"/>
          </p:nvPr>
        </p:nvSpPr>
        <p:spPr/>
        <p:txBody>
          <a:bodyPr/>
          <a:lstStyle/>
          <a:p>
            <a:fld id="{5555D124-8283-4C8F-A8D2-E075402C1099}" type="slidenum">
              <a:rPr lang="en-US" altLang="ko-KR" smtClean="0"/>
              <a:pPr/>
              <a:t>21</a:t>
            </a:fld>
            <a:endParaRPr lang="en-US" dirty="0"/>
          </a:p>
        </p:txBody>
      </p:sp>
      <p:sp>
        <p:nvSpPr>
          <p:cNvPr id="37" name="TextBox 36"/>
          <p:cNvSpPr txBox="1"/>
          <p:nvPr/>
        </p:nvSpPr>
        <p:spPr>
          <a:xfrm>
            <a:off x="323527" y="1203598"/>
            <a:ext cx="8574647" cy="3046988"/>
          </a:xfrm>
          <a:prstGeom prst="rect">
            <a:avLst/>
          </a:prstGeom>
          <a:noFill/>
        </p:spPr>
        <p:txBody>
          <a:bodyPr wrap="square" rtlCol="0">
            <a:spAutoFit/>
          </a:bodyPr>
          <a:lstStyle/>
          <a:p>
            <a:pPr marL="342900" indent="-342900">
              <a:lnSpc>
                <a:spcPct val="150000"/>
              </a:lnSpc>
              <a:buFont typeface="Wingdings" pitchFamily="2" charset="2"/>
              <a:buChar char="v"/>
            </a:pPr>
            <a:r>
              <a:rPr lang="en-US" altLang="ko-KR" sz="2000" b="1" kern="0" dirty="0" smtClean="0">
                <a:solidFill>
                  <a:srgbClr val="0000FF"/>
                </a:solidFill>
                <a:latin typeface="+mn-ea"/>
              </a:rPr>
              <a:t>The timeline of GK-2A level 1B data and imagery regular services will be started in </a:t>
            </a:r>
            <a:r>
              <a:rPr lang="en-US" altLang="ko-KR" sz="2800" b="1" kern="0" dirty="0" smtClean="0">
                <a:solidFill>
                  <a:srgbClr val="0000FF"/>
                </a:solidFill>
                <a:latin typeface="+mn-ea"/>
              </a:rPr>
              <a:t>July 2019.</a:t>
            </a:r>
          </a:p>
          <a:p>
            <a:pPr marL="342900" indent="-342900">
              <a:lnSpc>
                <a:spcPct val="150000"/>
              </a:lnSpc>
              <a:buFont typeface="Wingdings" pitchFamily="2" charset="2"/>
              <a:buChar char="v"/>
            </a:pPr>
            <a:endParaRPr lang="en-US" altLang="ko-KR" sz="2000" b="1" kern="0" dirty="0">
              <a:latin typeface="+mn-ea"/>
            </a:endParaRPr>
          </a:p>
          <a:p>
            <a:pPr marL="342900" indent="-342900">
              <a:lnSpc>
                <a:spcPct val="150000"/>
              </a:lnSpc>
              <a:buFont typeface="Wingdings" pitchFamily="2" charset="2"/>
              <a:buChar char="v"/>
            </a:pPr>
            <a:r>
              <a:rPr lang="en-US" altLang="ko-KR" sz="2000" b="1" kern="0" dirty="0" smtClean="0">
                <a:latin typeface="+mn-ea"/>
              </a:rPr>
              <a:t>Level 2 data will be released after optimizing the algorithms using operational level 1B data. </a:t>
            </a:r>
            <a:r>
              <a:rPr lang="en-US" altLang="ko-KR" sz="2000" b="1" kern="0" dirty="0" smtClean="0">
                <a:solidFill>
                  <a:srgbClr val="0000FF"/>
                </a:solidFill>
                <a:latin typeface="+mn-ea"/>
              </a:rPr>
              <a:t>The timeline of level 2 products provision will be from end of 2019 step by step.</a:t>
            </a:r>
            <a:endParaRPr lang="ko-KR" altLang="en-US" sz="2000" b="1" kern="0" dirty="0">
              <a:solidFill>
                <a:srgbClr val="0000FF"/>
              </a:solidFill>
              <a:latin typeface="+mn-ea"/>
            </a:endParaRPr>
          </a:p>
        </p:txBody>
      </p:sp>
    </p:spTree>
    <p:extLst>
      <p:ext uri="{BB962C8B-B14F-4D97-AF65-F5344CB8AC3E}">
        <p14:creationId xmlns:p14="http://schemas.microsoft.com/office/powerpoint/2010/main" val="55319434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fontScale="90000"/>
          </a:bodyPr>
          <a:lstStyle/>
          <a:p>
            <a:pPr marL="0" lvl="1">
              <a:spcBef>
                <a:spcPct val="0"/>
              </a:spcBef>
            </a:pPr>
            <a:r>
              <a:rPr lang="en-GB" altLang="en-US" sz="2800" b="1" dirty="0" smtClean="0">
                <a:ln>
                  <a:solidFill>
                    <a:schemeClr val="accent1">
                      <a:alpha val="0"/>
                    </a:schemeClr>
                  </a:solidFill>
                </a:ln>
                <a:solidFill>
                  <a:schemeClr val="bg1"/>
                </a:solidFill>
                <a:effectLst>
                  <a:outerShdw blurRad="38100" dist="38100" dir="2700000" algn="tl">
                    <a:srgbClr val="000000">
                      <a:alpha val="43137"/>
                    </a:srgbClr>
                  </a:outerShdw>
                </a:effectLst>
                <a:latin typeface="Arial" pitchFamily="34" charset="0"/>
                <a:ea typeface="맑은 고딕" panose="020B0503020000020004" pitchFamily="50" charset="-127"/>
                <a:cs typeface="Arial" pitchFamily="34" charset="0"/>
              </a:rPr>
              <a:t>Data Service Plan</a:t>
            </a:r>
            <a:endParaRPr lang="en-GB" altLang="en-US" sz="2800" b="1" dirty="0">
              <a:ln>
                <a:solidFill>
                  <a:schemeClr val="accent1">
                    <a:alpha val="0"/>
                  </a:schemeClr>
                </a:solidFill>
              </a:ln>
              <a:solidFill>
                <a:schemeClr val="bg1"/>
              </a:solidFill>
              <a:effectLst>
                <a:outerShdw blurRad="38100" dist="38100" dir="2700000" algn="tl">
                  <a:srgbClr val="000000">
                    <a:alpha val="43137"/>
                  </a:srgbClr>
                </a:outerShdw>
              </a:effectLst>
              <a:latin typeface="Arial" pitchFamily="34" charset="0"/>
              <a:ea typeface="맑은 고딕" panose="020B0503020000020004" pitchFamily="50" charset="-127"/>
              <a:cs typeface="Arial" pitchFamily="34" charset="0"/>
            </a:endParaRPr>
          </a:p>
        </p:txBody>
      </p:sp>
      <p:sp>
        <p:nvSpPr>
          <p:cNvPr id="4" name="슬라이드 번호 개체 틀 3"/>
          <p:cNvSpPr>
            <a:spLocks noGrp="1"/>
          </p:cNvSpPr>
          <p:nvPr>
            <p:ph type="sldNum" sz="quarter" idx="12"/>
          </p:nvPr>
        </p:nvSpPr>
        <p:spPr/>
        <p:txBody>
          <a:bodyPr/>
          <a:lstStyle/>
          <a:p>
            <a:fld id="{5555D124-8283-4C8F-A8D2-E075402C1099}" type="slidenum">
              <a:rPr lang="en-US" altLang="ko-KR" smtClean="0"/>
              <a:pPr/>
              <a:t>22</a:t>
            </a:fld>
            <a:endParaRPr lang="en-US" dirty="0"/>
          </a:p>
        </p:txBody>
      </p:sp>
      <p:sp>
        <p:nvSpPr>
          <p:cNvPr id="6" name="TextBox 5"/>
          <p:cNvSpPr txBox="1"/>
          <p:nvPr/>
        </p:nvSpPr>
        <p:spPr>
          <a:xfrm>
            <a:off x="35496" y="562220"/>
            <a:ext cx="8856984" cy="4169770"/>
          </a:xfrm>
          <a:prstGeom prst="rect">
            <a:avLst/>
          </a:prstGeom>
          <a:noFill/>
          <a:ln>
            <a:noFill/>
          </a:ln>
        </p:spPr>
        <p:txBody>
          <a:bodyPr wrap="square" rtlCol="0">
            <a:noAutofit/>
          </a:bodyPr>
          <a:lstStyle/>
          <a:p>
            <a:endParaRPr lang="en-GB" sz="400" dirty="0" smtClean="0">
              <a:solidFill>
                <a:schemeClr val="tx1">
                  <a:lumMod val="75000"/>
                  <a:lumOff val="25000"/>
                </a:schemeClr>
              </a:solidFill>
              <a:cs typeface="Arial" pitchFamily="34" charset="0"/>
            </a:endParaRPr>
          </a:p>
          <a:p>
            <a:pPr>
              <a:spcBef>
                <a:spcPct val="20000"/>
              </a:spcBef>
            </a:pPr>
            <a:r>
              <a:rPr lang="en-GB" altLang="ko-KR" sz="1600" b="1" dirty="0" smtClean="0">
                <a:ln>
                  <a:solidFill>
                    <a:schemeClr val="accent1">
                      <a:alpha val="0"/>
                    </a:schemeClr>
                  </a:solidFill>
                </a:ln>
                <a:solidFill>
                  <a:srgbClr val="0000FF"/>
                </a:solidFill>
                <a:latin typeface="Arial" pitchFamily="34" charset="0"/>
                <a:ea typeface="맑은 고딕" panose="020B0503020000020004" pitchFamily="50" charset="-127"/>
                <a:cs typeface="Arial" pitchFamily="34" charset="0"/>
              </a:rPr>
              <a:t>  Via </a:t>
            </a:r>
            <a:r>
              <a:rPr lang="en-US" altLang="ko-KR" sz="1600" b="1" dirty="0">
                <a:ln>
                  <a:solidFill>
                    <a:schemeClr val="accent1">
                      <a:alpha val="0"/>
                    </a:schemeClr>
                  </a:solidFill>
                </a:ln>
                <a:solidFill>
                  <a:srgbClr val="0000FF"/>
                </a:solidFill>
                <a:latin typeface="Arial" pitchFamily="34" charset="0"/>
                <a:ea typeface="맑은 고딕" panose="020B0503020000020004" pitchFamily="50" charset="-127"/>
                <a:cs typeface="Arial" pitchFamily="34" charset="0"/>
              </a:rPr>
              <a:t>GK-2A </a:t>
            </a:r>
            <a:r>
              <a:rPr lang="en-US" altLang="ko-KR" sz="1600" b="1" dirty="0" smtClean="0">
                <a:ln>
                  <a:solidFill>
                    <a:schemeClr val="accent1">
                      <a:alpha val="0"/>
                    </a:schemeClr>
                  </a:solidFill>
                </a:ln>
                <a:solidFill>
                  <a:srgbClr val="0000FF"/>
                </a:solidFill>
                <a:latin typeface="Arial" pitchFamily="34" charset="0"/>
                <a:ea typeface="맑은 고딕" panose="020B0503020000020004" pitchFamily="50" charset="-127"/>
                <a:cs typeface="Arial" pitchFamily="34" charset="0"/>
              </a:rPr>
              <a:t>broadcast </a:t>
            </a:r>
            <a:r>
              <a:rPr lang="en-US" altLang="ko-KR" sz="1400" b="1" dirty="0" smtClean="0">
                <a:ln>
                  <a:solidFill>
                    <a:schemeClr val="accent1">
                      <a:alpha val="0"/>
                    </a:schemeClr>
                  </a:solidFill>
                </a:ln>
                <a:solidFill>
                  <a:srgbClr val="0000FF"/>
                </a:solidFill>
                <a:latin typeface="Arial" pitchFamily="34" charset="0"/>
                <a:ea typeface="맑은 고딕" panose="020B0503020000020004" pitchFamily="50" charset="-127"/>
                <a:cs typeface="Arial" pitchFamily="34" charset="0"/>
              </a:rPr>
              <a:t>(&lt; 3 minutes data latency)</a:t>
            </a:r>
            <a:endParaRPr lang="en-GB" altLang="ko-KR" sz="1400" b="1" dirty="0">
              <a:ln>
                <a:solidFill>
                  <a:schemeClr val="accent1">
                    <a:alpha val="0"/>
                  </a:schemeClr>
                </a:solidFill>
              </a:ln>
              <a:solidFill>
                <a:srgbClr val="0000FF"/>
              </a:solidFill>
              <a:latin typeface="Arial" pitchFamily="34" charset="0"/>
              <a:ea typeface="맑은 고딕" panose="020B0503020000020004" pitchFamily="50" charset="-127"/>
              <a:cs typeface="Arial" pitchFamily="34" charset="0"/>
            </a:endParaRPr>
          </a:p>
          <a:p>
            <a:pPr marL="571500" lvl="1" indent="-114300" latinLnBrk="0">
              <a:lnSpc>
                <a:spcPct val="130000"/>
              </a:lnSpc>
              <a:spcBef>
                <a:spcPct val="20000"/>
              </a:spcBef>
              <a:spcAft>
                <a:spcPts val="200"/>
              </a:spcAft>
              <a:buBlip>
                <a:blip r:embed="rId3"/>
              </a:buBlip>
            </a:pPr>
            <a:r>
              <a:rPr lang="en-GB" altLang="ko-KR" sz="1400" b="1" dirty="0">
                <a:ln>
                  <a:solidFill>
                    <a:schemeClr val="accent1">
                      <a:alpha val="0"/>
                    </a:schemeClr>
                  </a:solidFill>
                </a:ln>
                <a:solidFill>
                  <a:schemeClr val="tx1">
                    <a:lumMod val="75000"/>
                    <a:lumOff val="25000"/>
                  </a:schemeClr>
                </a:solidFill>
                <a:latin typeface="Arial" pitchFamily="34" charset="0"/>
                <a:ea typeface="맑은 고딕" panose="020B0503020000020004" pitchFamily="50" charset="-127"/>
                <a:cs typeface="Arial" pitchFamily="34" charset="0"/>
              </a:rPr>
              <a:t>Broadcast all 16 channels </a:t>
            </a:r>
            <a:r>
              <a:rPr lang="en-GB" altLang="ko-KR" sz="1400" b="1" dirty="0" smtClean="0">
                <a:ln>
                  <a:solidFill>
                    <a:schemeClr val="accent1">
                      <a:alpha val="0"/>
                    </a:schemeClr>
                  </a:solidFill>
                </a:ln>
                <a:solidFill>
                  <a:schemeClr val="tx1">
                    <a:lumMod val="75000"/>
                    <a:lumOff val="25000"/>
                  </a:schemeClr>
                </a:solidFill>
                <a:latin typeface="Arial" pitchFamily="34" charset="0"/>
                <a:ea typeface="맑은 고딕" panose="020B0503020000020004" pitchFamily="50" charset="-127"/>
                <a:cs typeface="Arial" pitchFamily="34" charset="0"/>
              </a:rPr>
              <a:t>in full resolution (UHRIT)</a:t>
            </a:r>
            <a:endParaRPr lang="en-GB" altLang="ko-KR" sz="1400" dirty="0">
              <a:ln>
                <a:solidFill>
                  <a:schemeClr val="accent1">
                    <a:alpha val="0"/>
                  </a:schemeClr>
                </a:solidFill>
              </a:ln>
              <a:solidFill>
                <a:schemeClr val="tx1">
                  <a:lumMod val="75000"/>
                  <a:lumOff val="25000"/>
                </a:schemeClr>
              </a:solidFill>
              <a:latin typeface="Arial" pitchFamily="34" charset="0"/>
              <a:ea typeface="맑은 고딕" panose="020B0503020000020004" pitchFamily="50" charset="-127"/>
              <a:cs typeface="Arial" pitchFamily="34" charset="0"/>
            </a:endParaRPr>
          </a:p>
          <a:p>
            <a:pPr marL="571500" lvl="1" indent="-114300" latinLnBrk="0">
              <a:lnSpc>
                <a:spcPct val="130000"/>
              </a:lnSpc>
              <a:spcBef>
                <a:spcPct val="20000"/>
              </a:spcBef>
              <a:spcAft>
                <a:spcPts val="200"/>
              </a:spcAft>
              <a:buBlip>
                <a:blip r:embed="rId3"/>
              </a:buBlip>
            </a:pPr>
            <a:r>
              <a:rPr lang="en-GB" altLang="ko-KR" sz="1400" dirty="0">
                <a:ln>
                  <a:solidFill>
                    <a:schemeClr val="accent1">
                      <a:alpha val="0"/>
                    </a:schemeClr>
                  </a:solidFill>
                </a:ln>
                <a:solidFill>
                  <a:schemeClr val="tx1">
                    <a:lumMod val="75000"/>
                    <a:lumOff val="25000"/>
                  </a:schemeClr>
                </a:solidFill>
                <a:latin typeface="Arial" pitchFamily="34" charset="0"/>
                <a:ea typeface="맑은 고딕" panose="020B0503020000020004" pitchFamily="50" charset="-127"/>
                <a:cs typeface="Arial" pitchFamily="34" charset="0"/>
              </a:rPr>
              <a:t>Maintain </a:t>
            </a:r>
            <a:r>
              <a:rPr lang="en-GB" altLang="ko-KR" sz="1400" b="1" dirty="0">
                <a:ln>
                  <a:solidFill>
                    <a:schemeClr val="accent1">
                      <a:alpha val="0"/>
                    </a:schemeClr>
                  </a:solidFill>
                </a:ln>
                <a:solidFill>
                  <a:schemeClr val="tx1">
                    <a:lumMod val="75000"/>
                    <a:lumOff val="25000"/>
                  </a:schemeClr>
                </a:solidFill>
                <a:latin typeface="Arial" pitchFamily="34" charset="0"/>
                <a:ea typeface="맑은 고딕" panose="020B0503020000020004" pitchFamily="50" charset="-127"/>
                <a:cs typeface="Arial" pitchFamily="34" charset="0"/>
              </a:rPr>
              <a:t>L/HRIT broadcast </a:t>
            </a:r>
            <a:r>
              <a:rPr lang="en-GB" altLang="ko-KR" sz="1400" dirty="0">
                <a:ln>
                  <a:solidFill>
                    <a:schemeClr val="accent1">
                      <a:alpha val="0"/>
                    </a:schemeClr>
                  </a:solidFill>
                </a:ln>
                <a:solidFill>
                  <a:schemeClr val="tx1">
                    <a:lumMod val="75000"/>
                    <a:lumOff val="25000"/>
                  </a:schemeClr>
                </a:solidFill>
                <a:latin typeface="Arial" pitchFamily="34" charset="0"/>
                <a:ea typeface="맑은 고딕" panose="020B0503020000020004" pitchFamily="50" charset="-127"/>
                <a:cs typeface="Arial" pitchFamily="34" charset="0"/>
              </a:rPr>
              <a:t>corresponding to </a:t>
            </a:r>
            <a:r>
              <a:rPr lang="en-US" altLang="ko-KR" sz="1400" dirty="0">
                <a:ln>
                  <a:solidFill>
                    <a:schemeClr val="accent1">
                      <a:alpha val="0"/>
                    </a:schemeClr>
                  </a:solidFill>
                </a:ln>
                <a:solidFill>
                  <a:schemeClr val="tx1">
                    <a:lumMod val="75000"/>
                    <a:lumOff val="25000"/>
                  </a:schemeClr>
                </a:solidFill>
                <a:latin typeface="Arial" pitchFamily="34" charset="0"/>
                <a:ea typeface="맑은 고딕" panose="020B0503020000020004" pitchFamily="50" charset="-127"/>
                <a:cs typeface="Arial" pitchFamily="34" charset="0"/>
              </a:rPr>
              <a:t>COMS </a:t>
            </a:r>
            <a:r>
              <a:rPr lang="en-GB" altLang="ko-KR" sz="1400" dirty="0">
                <a:ln>
                  <a:solidFill>
                    <a:schemeClr val="accent1">
                      <a:alpha val="0"/>
                    </a:schemeClr>
                  </a:solidFill>
                </a:ln>
                <a:solidFill>
                  <a:schemeClr val="tx1">
                    <a:lumMod val="75000"/>
                    <a:lumOff val="25000"/>
                  </a:schemeClr>
                </a:solidFill>
                <a:latin typeface="Arial" pitchFamily="34" charset="0"/>
                <a:ea typeface="맑은 고딕" panose="020B0503020000020004" pitchFamily="50" charset="-127"/>
                <a:cs typeface="Arial" pitchFamily="34" charset="0"/>
              </a:rPr>
              <a:t>five channels</a:t>
            </a:r>
          </a:p>
          <a:p>
            <a:pPr marL="161925"/>
            <a:endParaRPr lang="en-GB" altLang="ko-KR" sz="700" dirty="0" smtClean="0">
              <a:solidFill>
                <a:schemeClr val="tx1">
                  <a:lumMod val="75000"/>
                  <a:lumOff val="25000"/>
                </a:schemeClr>
              </a:solidFill>
              <a:cs typeface="Arial" pitchFamily="34" charset="0"/>
            </a:endParaRPr>
          </a:p>
          <a:p>
            <a:pPr marL="161925"/>
            <a:r>
              <a:rPr lang="en-GB" altLang="ko-KR" sz="1600" b="1" dirty="0" smtClean="0">
                <a:ln>
                  <a:solidFill>
                    <a:schemeClr val="accent1">
                      <a:alpha val="0"/>
                    </a:schemeClr>
                  </a:solidFill>
                </a:ln>
                <a:solidFill>
                  <a:srgbClr val="0000FF"/>
                </a:solidFill>
                <a:latin typeface="Arial" pitchFamily="34" charset="0"/>
                <a:ea typeface="맑은 고딕" panose="020B0503020000020004" pitchFamily="50" charset="-127"/>
                <a:cs typeface="Arial" pitchFamily="34" charset="0"/>
              </a:rPr>
              <a:t>Via </a:t>
            </a:r>
            <a:r>
              <a:rPr lang="en-US" altLang="ko-KR" sz="1600" b="1" dirty="0" smtClean="0">
                <a:ln>
                  <a:solidFill>
                    <a:schemeClr val="accent1">
                      <a:alpha val="0"/>
                    </a:schemeClr>
                  </a:solidFill>
                </a:ln>
                <a:solidFill>
                  <a:srgbClr val="0000FF"/>
                </a:solidFill>
                <a:latin typeface="Arial" pitchFamily="34" charset="0"/>
                <a:ea typeface="맑은 고딕" panose="020B0503020000020004" pitchFamily="50" charset="-127"/>
                <a:cs typeface="Arial" pitchFamily="34" charset="0"/>
              </a:rPr>
              <a:t>Landline</a:t>
            </a:r>
            <a:endParaRPr lang="en-GB" altLang="ko-KR" sz="1600" b="1" dirty="0" smtClean="0">
              <a:ln>
                <a:solidFill>
                  <a:schemeClr val="accent1">
                    <a:alpha val="0"/>
                  </a:schemeClr>
                </a:solidFill>
              </a:ln>
              <a:solidFill>
                <a:srgbClr val="0000FF"/>
              </a:solidFill>
              <a:latin typeface="Arial" pitchFamily="34" charset="0"/>
              <a:ea typeface="맑은 고딕" panose="020B0503020000020004" pitchFamily="50" charset="-127"/>
              <a:cs typeface="Arial" pitchFamily="34" charset="0"/>
            </a:endParaRPr>
          </a:p>
          <a:p>
            <a:pPr marL="571500" lvl="1" indent="-114300" latinLnBrk="0">
              <a:lnSpc>
                <a:spcPct val="130000"/>
              </a:lnSpc>
              <a:spcBef>
                <a:spcPct val="20000"/>
              </a:spcBef>
              <a:spcAft>
                <a:spcPts val="200"/>
              </a:spcAft>
              <a:buBlip>
                <a:blip r:embed="rId3"/>
              </a:buBlip>
              <a:defRPr/>
            </a:pPr>
            <a:r>
              <a:rPr lang="en-US" altLang="ko-KR" sz="1400" dirty="0" smtClean="0">
                <a:ln>
                  <a:solidFill>
                    <a:schemeClr val="accent1">
                      <a:alpha val="0"/>
                    </a:schemeClr>
                  </a:solidFill>
                </a:ln>
                <a:solidFill>
                  <a:schemeClr val="tx1">
                    <a:lumMod val="75000"/>
                    <a:lumOff val="25000"/>
                  </a:schemeClr>
                </a:solidFill>
                <a:latin typeface="Arial" pitchFamily="34" charset="0"/>
                <a:ea typeface="맑은 고딕" panose="020B0503020000020004" pitchFamily="50" charset="-127"/>
                <a:cs typeface="Arial" pitchFamily="34" charset="0"/>
              </a:rPr>
              <a:t> </a:t>
            </a:r>
            <a:r>
              <a:rPr lang="en-US" altLang="ko-KR" sz="1400" b="1" dirty="0">
                <a:ln>
                  <a:solidFill>
                    <a:schemeClr val="accent1">
                      <a:alpha val="0"/>
                    </a:schemeClr>
                  </a:solidFill>
                </a:ln>
                <a:solidFill>
                  <a:schemeClr val="tx1">
                    <a:lumMod val="75000"/>
                    <a:lumOff val="25000"/>
                  </a:schemeClr>
                </a:solidFill>
                <a:latin typeface="Arial" pitchFamily="34" charset="0"/>
                <a:ea typeface="맑은 고딕" panose="020B0503020000020004" pitchFamily="50" charset="-127"/>
                <a:cs typeface="Arial" pitchFamily="34" charset="0"/>
              </a:rPr>
              <a:t>Real-time cloud service similar to </a:t>
            </a:r>
            <a:r>
              <a:rPr lang="en-US" altLang="ko-KR" sz="1400" b="1" dirty="0" err="1" smtClean="0">
                <a:ln>
                  <a:solidFill>
                    <a:schemeClr val="accent1">
                      <a:alpha val="0"/>
                    </a:schemeClr>
                  </a:solidFill>
                </a:ln>
                <a:solidFill>
                  <a:schemeClr val="tx1">
                    <a:lumMod val="75000"/>
                    <a:lumOff val="25000"/>
                  </a:schemeClr>
                </a:solidFill>
                <a:latin typeface="Arial" pitchFamily="34" charset="0"/>
                <a:ea typeface="맑은 고딕" panose="020B0503020000020004" pitchFamily="50" charset="-127"/>
                <a:cs typeface="Arial" pitchFamily="34" charset="0"/>
              </a:rPr>
              <a:t>HimawariCloud</a:t>
            </a:r>
            <a:r>
              <a:rPr lang="en-US" altLang="ko-KR" sz="1400" b="1" dirty="0" smtClean="0">
                <a:ln>
                  <a:solidFill>
                    <a:schemeClr val="accent1">
                      <a:alpha val="0"/>
                    </a:schemeClr>
                  </a:solidFill>
                </a:ln>
                <a:solidFill>
                  <a:schemeClr val="tx1">
                    <a:lumMod val="75000"/>
                    <a:lumOff val="25000"/>
                  </a:schemeClr>
                </a:solidFill>
                <a:latin typeface="Arial" pitchFamily="34" charset="0"/>
                <a:ea typeface="맑은 고딕" panose="020B0503020000020004" pitchFamily="50" charset="-127"/>
                <a:cs typeface="Arial" pitchFamily="34" charset="0"/>
              </a:rPr>
              <a:t> </a:t>
            </a:r>
            <a:r>
              <a:rPr lang="en-US" altLang="ko-KR" sz="1400" dirty="0" smtClean="0">
                <a:ln>
                  <a:solidFill>
                    <a:schemeClr val="accent1">
                      <a:alpha val="0"/>
                    </a:schemeClr>
                  </a:solidFill>
                </a:ln>
                <a:solidFill>
                  <a:schemeClr val="tx1">
                    <a:lumMod val="75000"/>
                    <a:lumOff val="25000"/>
                  </a:schemeClr>
                </a:solidFill>
                <a:latin typeface="Arial" pitchFamily="34" charset="0"/>
                <a:ea typeface="맑은 고딕" panose="020B0503020000020004" pitchFamily="50" charset="-127"/>
                <a:cs typeface="Arial" pitchFamily="34" charset="0"/>
              </a:rPr>
              <a:t>will be also provided </a:t>
            </a:r>
            <a:r>
              <a:rPr lang="en-US" altLang="ko-KR" sz="1400" b="1" dirty="0" smtClean="0">
                <a:ln>
                  <a:solidFill>
                    <a:schemeClr val="accent1">
                      <a:alpha val="0"/>
                    </a:schemeClr>
                  </a:solidFill>
                </a:ln>
                <a:solidFill>
                  <a:schemeClr val="tx1">
                    <a:lumMod val="75000"/>
                    <a:lumOff val="25000"/>
                  </a:schemeClr>
                </a:solidFill>
                <a:latin typeface="Arial" pitchFamily="34" charset="0"/>
                <a:ea typeface="맑은 고딕" panose="020B0503020000020004" pitchFamily="50" charset="-127"/>
                <a:cs typeface="Arial" pitchFamily="34" charset="0"/>
              </a:rPr>
              <a:t>(&lt; 5 min data latency)</a:t>
            </a:r>
          </a:p>
          <a:p>
            <a:pPr marL="571500" lvl="1" indent="-114300" latinLnBrk="0">
              <a:lnSpc>
                <a:spcPct val="130000"/>
              </a:lnSpc>
              <a:spcBef>
                <a:spcPct val="20000"/>
              </a:spcBef>
              <a:spcAft>
                <a:spcPts val="200"/>
              </a:spcAft>
              <a:buBlip>
                <a:blip r:embed="rId3"/>
              </a:buBlip>
              <a:defRPr/>
            </a:pPr>
            <a:r>
              <a:rPr lang="en-GB" altLang="ko-KR" sz="1400" dirty="0" smtClean="0">
                <a:ln>
                  <a:solidFill>
                    <a:schemeClr val="accent1">
                      <a:alpha val="0"/>
                    </a:schemeClr>
                  </a:solidFill>
                </a:ln>
                <a:solidFill>
                  <a:schemeClr val="tx1">
                    <a:lumMod val="75000"/>
                    <a:lumOff val="25000"/>
                  </a:schemeClr>
                </a:solidFill>
                <a:latin typeface="Arial" pitchFamily="34" charset="0"/>
                <a:ea typeface="맑은 고딕" panose="020B0503020000020004" pitchFamily="50" charset="-127"/>
                <a:cs typeface="Arial" pitchFamily="34" charset="0"/>
              </a:rPr>
              <a:t> </a:t>
            </a:r>
            <a:r>
              <a:rPr lang="en-GB" altLang="ko-KR" sz="1400" dirty="0">
                <a:ln>
                  <a:solidFill>
                    <a:schemeClr val="accent1">
                      <a:alpha val="0"/>
                    </a:schemeClr>
                  </a:solidFill>
                </a:ln>
                <a:solidFill>
                  <a:schemeClr val="tx1">
                    <a:lumMod val="75000"/>
                    <a:lumOff val="25000"/>
                  </a:schemeClr>
                </a:solidFill>
                <a:latin typeface="Arial" pitchFamily="34" charset="0"/>
                <a:ea typeface="맑은 고딕" panose="020B0503020000020004" pitchFamily="50" charset="-127"/>
                <a:cs typeface="Arial" pitchFamily="34" charset="0"/>
              </a:rPr>
              <a:t>GK-2A data also will be available in DCPC-NMSC (http://dcpc.nmsc.kma.go.kr)</a:t>
            </a:r>
          </a:p>
          <a:p>
            <a:pPr marL="161925"/>
            <a:endParaRPr lang="en-GB" altLang="ko-KR" sz="700" b="1" dirty="0" smtClean="0">
              <a:solidFill>
                <a:schemeClr val="tx1">
                  <a:lumMod val="75000"/>
                  <a:lumOff val="25000"/>
                </a:schemeClr>
              </a:solidFill>
              <a:cs typeface="Arial" pitchFamily="34" charset="0"/>
            </a:endParaRPr>
          </a:p>
          <a:p>
            <a:pPr marL="161925"/>
            <a:r>
              <a:rPr lang="en-GB" altLang="ko-KR" sz="1600" b="1" dirty="0" smtClean="0">
                <a:ln>
                  <a:solidFill>
                    <a:schemeClr val="accent1">
                      <a:alpha val="0"/>
                    </a:schemeClr>
                  </a:solidFill>
                </a:ln>
                <a:solidFill>
                  <a:srgbClr val="0000FF"/>
                </a:solidFill>
                <a:latin typeface="Arial" pitchFamily="34" charset="0"/>
                <a:ea typeface="맑은 고딕" panose="020B0503020000020004" pitchFamily="50" charset="-127"/>
                <a:cs typeface="Arial" pitchFamily="34" charset="0"/>
              </a:rPr>
              <a:t>L1 </a:t>
            </a:r>
            <a:r>
              <a:rPr lang="en-US" altLang="ko-KR" sz="1600" b="1" dirty="0">
                <a:ln>
                  <a:solidFill>
                    <a:schemeClr val="accent1">
                      <a:alpha val="0"/>
                    </a:schemeClr>
                  </a:solidFill>
                </a:ln>
                <a:solidFill>
                  <a:srgbClr val="0000FF"/>
                </a:solidFill>
                <a:latin typeface="Arial" pitchFamily="34" charset="0"/>
                <a:ea typeface="맑은 고딕" panose="020B0503020000020004" pitchFamily="50" charset="-127"/>
                <a:cs typeface="Arial" pitchFamily="34" charset="0"/>
              </a:rPr>
              <a:t>Data </a:t>
            </a:r>
            <a:r>
              <a:rPr lang="en-US" altLang="ko-KR" sz="1600" b="1" dirty="0" smtClean="0">
                <a:ln>
                  <a:solidFill>
                    <a:schemeClr val="accent1">
                      <a:alpha val="0"/>
                    </a:schemeClr>
                  </a:solidFill>
                </a:ln>
                <a:solidFill>
                  <a:srgbClr val="0000FF"/>
                </a:solidFill>
                <a:latin typeface="Arial" pitchFamily="34" charset="0"/>
                <a:ea typeface="맑은 고딕" panose="020B0503020000020004" pitchFamily="50" charset="-127"/>
                <a:cs typeface="Arial" pitchFamily="34" charset="0"/>
              </a:rPr>
              <a:t>Format</a:t>
            </a:r>
            <a:endParaRPr lang="en-GB" altLang="ko-KR" sz="1600" b="1" dirty="0">
              <a:ln>
                <a:solidFill>
                  <a:schemeClr val="accent1">
                    <a:alpha val="0"/>
                  </a:schemeClr>
                </a:solidFill>
              </a:ln>
              <a:solidFill>
                <a:srgbClr val="0000FF"/>
              </a:solidFill>
              <a:latin typeface="Arial" pitchFamily="34" charset="0"/>
              <a:ea typeface="맑은 고딕" panose="020B0503020000020004" pitchFamily="50" charset="-127"/>
              <a:cs typeface="Arial" pitchFamily="34" charset="0"/>
            </a:endParaRPr>
          </a:p>
          <a:p>
            <a:pPr marL="571500" lvl="1" indent="-114300" latinLnBrk="0">
              <a:lnSpc>
                <a:spcPct val="130000"/>
              </a:lnSpc>
              <a:spcBef>
                <a:spcPct val="20000"/>
              </a:spcBef>
              <a:spcAft>
                <a:spcPts val="200"/>
              </a:spcAft>
              <a:buBlip>
                <a:blip r:embed="rId3"/>
              </a:buBlip>
              <a:defRPr/>
            </a:pPr>
            <a:r>
              <a:rPr lang="en-US" altLang="ko-KR" sz="1400" dirty="0">
                <a:ln>
                  <a:solidFill>
                    <a:schemeClr val="accent1">
                      <a:alpha val="0"/>
                    </a:schemeClr>
                  </a:solidFill>
                </a:ln>
                <a:solidFill>
                  <a:schemeClr val="tx1">
                    <a:lumMod val="75000"/>
                    <a:lumOff val="25000"/>
                  </a:schemeClr>
                </a:solidFill>
                <a:latin typeface="Arial" pitchFamily="34" charset="0"/>
                <a:ea typeface="맑은 고딕" panose="020B0503020000020004" pitchFamily="50" charset="-127"/>
                <a:cs typeface="Arial" pitchFamily="34" charset="0"/>
              </a:rPr>
              <a:t> </a:t>
            </a:r>
            <a:r>
              <a:rPr lang="en-US" altLang="ko-KR" sz="1400" dirty="0" smtClean="0">
                <a:ln>
                  <a:solidFill>
                    <a:schemeClr val="accent1">
                      <a:alpha val="0"/>
                    </a:schemeClr>
                  </a:solidFill>
                </a:ln>
                <a:solidFill>
                  <a:schemeClr val="tx1">
                    <a:lumMod val="75000"/>
                    <a:lumOff val="25000"/>
                  </a:schemeClr>
                </a:solidFill>
                <a:latin typeface="Arial" pitchFamily="34" charset="0"/>
                <a:ea typeface="맑은 고딕" panose="020B0503020000020004" pitchFamily="50" charset="-127"/>
                <a:cs typeface="Arial" pitchFamily="34" charset="0"/>
              </a:rPr>
              <a:t>netCDF4 (</a:t>
            </a:r>
            <a:r>
              <a:rPr lang="en-US" altLang="ko-KR" sz="1400" dirty="0">
                <a:ln>
                  <a:solidFill>
                    <a:schemeClr val="accent1">
                      <a:alpha val="0"/>
                    </a:schemeClr>
                  </a:solidFill>
                </a:ln>
                <a:solidFill>
                  <a:schemeClr val="tx1">
                    <a:lumMod val="75000"/>
                    <a:lumOff val="25000"/>
                  </a:schemeClr>
                </a:solidFill>
                <a:latin typeface="Arial" pitchFamily="34" charset="0"/>
                <a:ea typeface="맑은 고딕" panose="020B0503020000020004" pitchFamily="50" charset="-127"/>
                <a:cs typeface="Arial" pitchFamily="34" charset="0"/>
              </a:rPr>
              <a:t>for each channels</a:t>
            </a:r>
            <a:r>
              <a:rPr lang="en-US" altLang="ko-KR" sz="1400" dirty="0" smtClean="0">
                <a:ln>
                  <a:solidFill>
                    <a:schemeClr val="accent1">
                      <a:alpha val="0"/>
                    </a:schemeClr>
                  </a:solidFill>
                </a:ln>
                <a:solidFill>
                  <a:schemeClr val="tx1">
                    <a:lumMod val="75000"/>
                    <a:lumOff val="25000"/>
                  </a:schemeClr>
                </a:solidFill>
                <a:latin typeface="Arial" pitchFamily="34" charset="0"/>
                <a:ea typeface="맑은 고딕" panose="020B0503020000020004" pitchFamily="50" charset="-127"/>
                <a:cs typeface="Arial" pitchFamily="34" charset="0"/>
              </a:rPr>
              <a:t>) </a:t>
            </a:r>
            <a:r>
              <a:rPr lang="en-US" altLang="ko-KR" sz="1400" dirty="0">
                <a:ln>
                  <a:solidFill>
                    <a:schemeClr val="accent1">
                      <a:alpha val="0"/>
                    </a:schemeClr>
                  </a:solidFill>
                </a:ln>
                <a:solidFill>
                  <a:schemeClr val="tx1">
                    <a:lumMod val="75000"/>
                    <a:lumOff val="25000"/>
                  </a:schemeClr>
                </a:solidFill>
                <a:latin typeface="Arial" pitchFamily="34" charset="0"/>
                <a:ea typeface="맑은 고딕" panose="020B0503020000020004" pitchFamily="50" charset="-127"/>
                <a:cs typeface="Arial" pitchFamily="34" charset="0"/>
              </a:rPr>
              <a:t>with </a:t>
            </a:r>
            <a:r>
              <a:rPr lang="en-US" altLang="ko-KR" sz="1400" dirty="0" smtClean="0">
                <a:ln>
                  <a:solidFill>
                    <a:schemeClr val="accent1">
                      <a:alpha val="0"/>
                    </a:schemeClr>
                  </a:solidFill>
                </a:ln>
                <a:solidFill>
                  <a:schemeClr val="tx1">
                    <a:lumMod val="75000"/>
                    <a:lumOff val="25000"/>
                  </a:schemeClr>
                </a:solidFill>
                <a:latin typeface="Arial" pitchFamily="34" charset="0"/>
                <a:ea typeface="맑은 고딕" panose="020B0503020000020004" pitchFamily="50" charset="-127"/>
                <a:cs typeface="Arial" pitchFamily="34" charset="0"/>
              </a:rPr>
              <a:t/>
            </a:r>
            <a:br>
              <a:rPr lang="en-US" altLang="ko-KR" sz="1400" dirty="0" smtClean="0">
                <a:ln>
                  <a:solidFill>
                    <a:schemeClr val="accent1">
                      <a:alpha val="0"/>
                    </a:schemeClr>
                  </a:solidFill>
                </a:ln>
                <a:solidFill>
                  <a:schemeClr val="tx1">
                    <a:lumMod val="75000"/>
                    <a:lumOff val="25000"/>
                  </a:schemeClr>
                </a:solidFill>
                <a:latin typeface="Arial" pitchFamily="34" charset="0"/>
                <a:ea typeface="맑은 고딕" panose="020B0503020000020004" pitchFamily="50" charset="-127"/>
                <a:cs typeface="Arial" pitchFamily="34" charset="0"/>
              </a:rPr>
            </a:br>
            <a:r>
              <a:rPr lang="en-US" altLang="ko-KR" sz="1400" dirty="0" smtClean="0">
                <a:ln>
                  <a:solidFill>
                    <a:schemeClr val="accent1">
                      <a:alpha val="0"/>
                    </a:schemeClr>
                  </a:solidFill>
                </a:ln>
                <a:solidFill>
                  <a:schemeClr val="tx1">
                    <a:lumMod val="75000"/>
                    <a:lumOff val="25000"/>
                  </a:schemeClr>
                </a:solidFill>
                <a:latin typeface="Arial" pitchFamily="34" charset="0"/>
                <a:ea typeface="맑은 고딕" panose="020B0503020000020004" pitchFamily="50" charset="-127"/>
                <a:cs typeface="Arial" pitchFamily="34" charset="0"/>
              </a:rPr>
              <a:t>GSICS </a:t>
            </a:r>
            <a:r>
              <a:rPr lang="en-US" altLang="ko-KR" sz="1400" dirty="0">
                <a:ln>
                  <a:solidFill>
                    <a:schemeClr val="accent1">
                      <a:alpha val="0"/>
                    </a:schemeClr>
                  </a:solidFill>
                </a:ln>
                <a:solidFill>
                  <a:schemeClr val="tx1">
                    <a:lumMod val="75000"/>
                    <a:lumOff val="25000"/>
                  </a:schemeClr>
                </a:solidFill>
                <a:latin typeface="Arial" pitchFamily="34" charset="0"/>
                <a:ea typeface="맑은 고딕" panose="020B0503020000020004" pitchFamily="50" charset="-127"/>
                <a:cs typeface="Arial" pitchFamily="34" charset="0"/>
              </a:rPr>
              <a:t>information</a:t>
            </a:r>
          </a:p>
          <a:p>
            <a:pPr marL="161925"/>
            <a:endParaRPr lang="en-GB" altLang="ko-KR" sz="1600" b="1" dirty="0" smtClean="0">
              <a:ln>
                <a:solidFill>
                  <a:schemeClr val="accent1">
                    <a:alpha val="0"/>
                  </a:schemeClr>
                </a:solidFill>
              </a:ln>
              <a:solidFill>
                <a:schemeClr val="tx1">
                  <a:lumMod val="75000"/>
                  <a:lumOff val="25000"/>
                </a:schemeClr>
              </a:solidFill>
              <a:latin typeface="Arial" pitchFamily="34" charset="0"/>
              <a:ea typeface="맑은 고딕" panose="020B0503020000020004" pitchFamily="50" charset="-127"/>
              <a:cs typeface="Arial" pitchFamily="34" charset="0"/>
            </a:endParaRPr>
          </a:p>
          <a:p>
            <a:pPr marL="161925"/>
            <a:r>
              <a:rPr lang="en-GB" altLang="ko-KR" sz="1600" b="1" dirty="0" smtClean="0">
                <a:ln>
                  <a:solidFill>
                    <a:schemeClr val="accent1">
                      <a:alpha val="0"/>
                    </a:schemeClr>
                  </a:solidFill>
                </a:ln>
                <a:solidFill>
                  <a:srgbClr val="0000FF"/>
                </a:solidFill>
                <a:latin typeface="Arial" pitchFamily="34" charset="0"/>
                <a:ea typeface="맑은 고딕" panose="020B0503020000020004" pitchFamily="50" charset="-127"/>
                <a:cs typeface="Arial" pitchFamily="34" charset="0"/>
              </a:rPr>
              <a:t>L2 </a:t>
            </a:r>
            <a:r>
              <a:rPr lang="en-US" altLang="ko-KR" sz="1600" b="1" dirty="0">
                <a:ln>
                  <a:solidFill>
                    <a:schemeClr val="accent1">
                      <a:alpha val="0"/>
                    </a:schemeClr>
                  </a:solidFill>
                </a:ln>
                <a:solidFill>
                  <a:srgbClr val="0000FF"/>
                </a:solidFill>
                <a:latin typeface="Arial" pitchFamily="34" charset="0"/>
                <a:ea typeface="맑은 고딕" panose="020B0503020000020004" pitchFamily="50" charset="-127"/>
                <a:cs typeface="Arial" pitchFamily="34" charset="0"/>
              </a:rPr>
              <a:t>Data </a:t>
            </a:r>
            <a:r>
              <a:rPr lang="en-US" altLang="ko-KR" sz="1600" b="1" dirty="0" smtClean="0">
                <a:ln>
                  <a:solidFill>
                    <a:schemeClr val="accent1">
                      <a:alpha val="0"/>
                    </a:schemeClr>
                  </a:solidFill>
                </a:ln>
                <a:solidFill>
                  <a:srgbClr val="0000FF"/>
                </a:solidFill>
                <a:latin typeface="Arial" pitchFamily="34" charset="0"/>
                <a:ea typeface="맑은 고딕" panose="020B0503020000020004" pitchFamily="50" charset="-127"/>
                <a:cs typeface="Arial" pitchFamily="34" charset="0"/>
              </a:rPr>
              <a:t>Format</a:t>
            </a:r>
            <a:endParaRPr lang="en-GB" altLang="ko-KR" sz="1600" b="1" dirty="0">
              <a:ln>
                <a:solidFill>
                  <a:schemeClr val="accent1">
                    <a:alpha val="0"/>
                  </a:schemeClr>
                </a:solidFill>
              </a:ln>
              <a:solidFill>
                <a:srgbClr val="0000FF"/>
              </a:solidFill>
              <a:latin typeface="Arial" pitchFamily="34" charset="0"/>
              <a:ea typeface="맑은 고딕" panose="020B0503020000020004" pitchFamily="50" charset="-127"/>
              <a:cs typeface="Arial" pitchFamily="34" charset="0"/>
            </a:endParaRPr>
          </a:p>
          <a:p>
            <a:pPr marL="571500" lvl="1" indent="-114300" latinLnBrk="0">
              <a:lnSpc>
                <a:spcPct val="130000"/>
              </a:lnSpc>
              <a:spcBef>
                <a:spcPct val="20000"/>
              </a:spcBef>
              <a:spcAft>
                <a:spcPts val="200"/>
              </a:spcAft>
              <a:buBlip>
                <a:blip r:embed="rId3"/>
              </a:buBlip>
              <a:defRPr/>
            </a:pPr>
            <a:r>
              <a:rPr lang="en-US" altLang="ko-KR" sz="1400" dirty="0">
                <a:ln>
                  <a:solidFill>
                    <a:schemeClr val="accent1">
                      <a:alpha val="0"/>
                    </a:schemeClr>
                  </a:solidFill>
                </a:ln>
                <a:solidFill>
                  <a:schemeClr val="tx1">
                    <a:lumMod val="75000"/>
                    <a:lumOff val="25000"/>
                  </a:schemeClr>
                </a:solidFill>
                <a:latin typeface="Arial" pitchFamily="34" charset="0"/>
                <a:ea typeface="맑은 고딕" panose="020B0503020000020004" pitchFamily="50" charset="-127"/>
                <a:cs typeface="Arial" pitchFamily="34" charset="0"/>
              </a:rPr>
              <a:t> </a:t>
            </a:r>
            <a:r>
              <a:rPr lang="en-US" altLang="ko-KR" sz="1400" dirty="0" smtClean="0">
                <a:ln>
                  <a:solidFill>
                    <a:schemeClr val="accent1">
                      <a:alpha val="0"/>
                    </a:schemeClr>
                  </a:solidFill>
                </a:ln>
                <a:solidFill>
                  <a:schemeClr val="tx1">
                    <a:lumMod val="75000"/>
                    <a:lumOff val="25000"/>
                  </a:schemeClr>
                </a:solidFill>
                <a:latin typeface="Arial" pitchFamily="34" charset="0"/>
                <a:ea typeface="맑은 고딕" panose="020B0503020000020004" pitchFamily="50" charset="-127"/>
                <a:cs typeface="Arial" pitchFamily="34" charset="0"/>
              </a:rPr>
              <a:t>netCDF4 (</a:t>
            </a:r>
            <a:r>
              <a:rPr lang="en-US" altLang="ko-KR" sz="1400" dirty="0">
                <a:ln>
                  <a:solidFill>
                    <a:schemeClr val="accent1">
                      <a:alpha val="0"/>
                    </a:schemeClr>
                  </a:solidFill>
                </a:ln>
                <a:solidFill>
                  <a:schemeClr val="tx1">
                    <a:lumMod val="75000"/>
                    <a:lumOff val="25000"/>
                  </a:schemeClr>
                </a:solidFill>
                <a:latin typeface="Arial" pitchFamily="34" charset="0"/>
                <a:ea typeface="맑은 고딕" panose="020B0503020000020004" pitchFamily="50" charset="-127"/>
                <a:cs typeface="Arial" pitchFamily="34" charset="0"/>
              </a:rPr>
              <a:t>for each products</a:t>
            </a:r>
            <a:r>
              <a:rPr lang="en-US" altLang="ko-KR" sz="1400" dirty="0" smtClean="0">
                <a:ln>
                  <a:solidFill>
                    <a:schemeClr val="accent1">
                      <a:alpha val="0"/>
                    </a:schemeClr>
                  </a:solidFill>
                </a:ln>
                <a:solidFill>
                  <a:schemeClr val="tx1">
                    <a:lumMod val="75000"/>
                    <a:lumOff val="25000"/>
                  </a:schemeClr>
                </a:solidFill>
                <a:latin typeface="Arial" pitchFamily="34" charset="0"/>
                <a:ea typeface="맑은 고딕" panose="020B0503020000020004" pitchFamily="50" charset="-127"/>
                <a:cs typeface="Arial" pitchFamily="34" charset="0"/>
              </a:rPr>
              <a:t>)</a:t>
            </a:r>
            <a:endParaRPr lang="en-US" altLang="ko-KR" sz="1400" dirty="0">
              <a:ln>
                <a:solidFill>
                  <a:schemeClr val="accent1">
                    <a:alpha val="0"/>
                  </a:schemeClr>
                </a:solidFill>
              </a:ln>
              <a:solidFill>
                <a:schemeClr val="tx1">
                  <a:lumMod val="75000"/>
                  <a:lumOff val="25000"/>
                </a:schemeClr>
              </a:solidFill>
              <a:latin typeface="Arial" pitchFamily="34" charset="0"/>
              <a:ea typeface="맑은 고딕" panose="020B0503020000020004" pitchFamily="50" charset="-127"/>
              <a:cs typeface="Arial" pitchFamily="34" charset="0"/>
            </a:endParaRPr>
          </a:p>
        </p:txBody>
      </p:sp>
      <p:graphicFrame>
        <p:nvGraphicFramePr>
          <p:cNvPr id="8" name="표 7"/>
          <p:cNvGraphicFramePr>
            <a:graphicFrameLocks noGrp="1"/>
          </p:cNvGraphicFramePr>
          <p:nvPr>
            <p:extLst>
              <p:ext uri="{D42A27DB-BD31-4B8C-83A1-F6EECF244321}">
                <p14:modId xmlns:p14="http://schemas.microsoft.com/office/powerpoint/2010/main" val="2708864637"/>
              </p:ext>
            </p:extLst>
          </p:nvPr>
        </p:nvGraphicFramePr>
        <p:xfrm>
          <a:off x="4161521" y="2715766"/>
          <a:ext cx="4874975" cy="2160240"/>
        </p:xfrm>
        <a:graphic>
          <a:graphicData uri="http://schemas.openxmlformats.org/drawingml/2006/table">
            <a:tbl>
              <a:tblPr/>
              <a:tblGrid>
                <a:gridCol w="4874975"/>
              </a:tblGrid>
              <a:tr h="216024">
                <a:tc>
                  <a:txBody>
                    <a:bodyPr/>
                    <a:lstStyle/>
                    <a:p>
                      <a:pPr marL="0" marR="0" indent="0" algn="ctr" defTabSz="914400" rtl="0" eaLnBrk="1" fontAlgn="base" latinLnBrk="0" hangingPunct="1">
                        <a:lnSpc>
                          <a:spcPct val="100000"/>
                        </a:lnSpc>
                        <a:spcBef>
                          <a:spcPts val="200"/>
                        </a:spcBef>
                        <a:spcAft>
                          <a:spcPts val="0"/>
                        </a:spcAft>
                        <a:buClrTx/>
                        <a:buSzTx/>
                        <a:buFontTx/>
                        <a:buNone/>
                        <a:tabLst/>
                        <a:defRPr/>
                      </a:pPr>
                      <a:r>
                        <a:rPr lang="en-US" altLang="ko-KR" sz="1100" b="1" dirty="0" smtClean="0">
                          <a:ln>
                            <a:solidFill>
                              <a:schemeClr val="accent1">
                                <a:alpha val="0"/>
                              </a:schemeClr>
                            </a:solidFill>
                          </a:ln>
                          <a:solidFill>
                            <a:schemeClr val="tx1">
                              <a:lumMod val="65000"/>
                              <a:lumOff val="35000"/>
                            </a:schemeClr>
                          </a:solidFill>
                          <a:latin typeface="Arial" pitchFamily="34" charset="0"/>
                          <a:ea typeface="맑은 고딕" panose="020B0503020000020004" pitchFamily="50" charset="-127"/>
                          <a:cs typeface="Arial" pitchFamily="34" charset="0"/>
                        </a:rPr>
                        <a:t>L1 Data Header Structure</a:t>
                      </a:r>
                      <a:endParaRPr lang="ko-KR" altLang="en-US" sz="1100" b="1" dirty="0" smtClean="0">
                        <a:ln>
                          <a:solidFill>
                            <a:schemeClr val="accent1">
                              <a:alpha val="0"/>
                            </a:schemeClr>
                          </a:solidFill>
                        </a:ln>
                        <a:solidFill>
                          <a:schemeClr val="tx1">
                            <a:lumMod val="65000"/>
                            <a:lumOff val="35000"/>
                          </a:schemeClr>
                        </a:solidFill>
                        <a:latin typeface="Arial" pitchFamily="34" charset="0"/>
                        <a:ea typeface="맑은 고딕" panose="020B0503020000020004" pitchFamily="50" charset="-127"/>
                        <a:cs typeface="Arial" pitchFamily="34" charset="0"/>
                      </a:endParaRPr>
                    </a:p>
                  </a:txBody>
                  <a:tcPr marL="63246" marR="63246" marT="13115" marB="13115" anchor="ctr">
                    <a:lnL w="3556" cap="flat" cmpd="sng" algn="ctr">
                      <a:noFill/>
                      <a:prstDash val="solid"/>
                      <a:round/>
                      <a:headEnd type="none" w="med" len="med"/>
                      <a:tailEnd type="none" w="med" len="med"/>
                    </a:lnL>
                    <a:lnR w="21590" cap="flat" cmpd="sng" algn="ctr">
                      <a:noFill/>
                      <a:prstDash val="solid"/>
                      <a:round/>
                      <a:headEnd type="none" w="med" len="med"/>
                      <a:tailEnd type="none" w="med" len="med"/>
                    </a:lnR>
                    <a:lnT w="28575" cap="flat" cmpd="sng" algn="ctr">
                      <a:solidFill>
                        <a:schemeClr val="bg1">
                          <a:lumMod val="65000"/>
                        </a:schemeClr>
                      </a:solid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16024">
                <a:tc>
                  <a:txBody>
                    <a:bodyPr/>
                    <a:lstStyle/>
                    <a:p>
                      <a:pPr marL="0" marR="0" indent="0" algn="ctr" fontAlgn="base" latinLnBrk="0">
                        <a:lnSpc>
                          <a:spcPct val="100000"/>
                        </a:lnSpc>
                        <a:spcBef>
                          <a:spcPts val="200"/>
                        </a:spcBef>
                        <a:spcAft>
                          <a:spcPts val="0"/>
                        </a:spcAft>
                      </a:pPr>
                      <a:r>
                        <a:rPr lang="en-US" sz="900" kern="1200" dirty="0" smtClean="0">
                          <a:ln>
                            <a:solidFill>
                              <a:schemeClr val="accent1">
                                <a:alpha val="0"/>
                              </a:schemeClr>
                            </a:solidFill>
                          </a:ln>
                          <a:solidFill>
                            <a:schemeClr val="tx1">
                              <a:lumMod val="75000"/>
                              <a:lumOff val="25000"/>
                            </a:schemeClr>
                          </a:solidFill>
                          <a:latin typeface="Arial" pitchFamily="34" charset="0"/>
                          <a:ea typeface="맑은 고딕" panose="020B0503020000020004" pitchFamily="50" charset="-127"/>
                          <a:cs typeface="Arial" pitchFamily="34" charset="0"/>
                        </a:rPr>
                        <a:t>General Information</a:t>
                      </a:r>
                      <a:endParaRPr lang="en-US" sz="900" kern="1200" dirty="0">
                        <a:ln>
                          <a:solidFill>
                            <a:schemeClr val="accent1">
                              <a:alpha val="0"/>
                            </a:schemeClr>
                          </a:solidFill>
                        </a:ln>
                        <a:solidFill>
                          <a:schemeClr val="tx1">
                            <a:lumMod val="75000"/>
                            <a:lumOff val="25000"/>
                          </a:schemeClr>
                        </a:solidFill>
                        <a:latin typeface="Arial" pitchFamily="34" charset="0"/>
                        <a:ea typeface="맑은 고딕" panose="020B0503020000020004" pitchFamily="50" charset="-127"/>
                        <a:cs typeface="Arial" pitchFamily="34" charset="0"/>
                      </a:endParaRPr>
                    </a:p>
                  </a:txBody>
                  <a:tcPr marL="63246" marR="63246" marT="13115" marB="13115" anchor="ctr">
                    <a:lnL w="3556" cap="flat" cmpd="sng" algn="ctr">
                      <a:noFill/>
                      <a:prstDash val="solid"/>
                      <a:round/>
                      <a:headEnd type="none" w="med" len="med"/>
                      <a:tailEnd type="none" w="med" len="med"/>
                    </a:lnL>
                    <a:lnR w="21590" cap="flat" cmpd="sng" algn="ctr">
                      <a:noFill/>
                      <a:prstDash val="solid"/>
                      <a:round/>
                      <a:headEnd type="none" w="med" len="med"/>
                      <a:tailEnd type="none" w="med" len="med"/>
                    </a:lnR>
                    <a:lnT w="285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16024">
                <a:tc>
                  <a:txBody>
                    <a:bodyPr/>
                    <a:lstStyle/>
                    <a:p>
                      <a:pPr marL="0" marR="0" indent="0" algn="ctr" fontAlgn="base" latinLnBrk="0">
                        <a:lnSpc>
                          <a:spcPct val="100000"/>
                        </a:lnSpc>
                        <a:spcBef>
                          <a:spcPts val="200"/>
                        </a:spcBef>
                        <a:spcAft>
                          <a:spcPts val="0"/>
                        </a:spcAft>
                      </a:pPr>
                      <a:r>
                        <a:rPr lang="en-US" sz="900" kern="1200" dirty="0" smtClean="0">
                          <a:ln>
                            <a:solidFill>
                              <a:schemeClr val="accent1">
                                <a:alpha val="0"/>
                              </a:schemeClr>
                            </a:solidFill>
                          </a:ln>
                          <a:solidFill>
                            <a:schemeClr val="tx1">
                              <a:lumMod val="75000"/>
                              <a:lumOff val="25000"/>
                            </a:schemeClr>
                          </a:solidFill>
                          <a:latin typeface="Arial" pitchFamily="34" charset="0"/>
                          <a:ea typeface="맑은 고딕" panose="020B0503020000020004" pitchFamily="50" charset="-127"/>
                          <a:cs typeface="Arial" pitchFamily="34" charset="0"/>
                        </a:rPr>
                        <a:t>Output Information</a:t>
                      </a:r>
                      <a:endParaRPr lang="en-US" sz="900" kern="1200" dirty="0">
                        <a:ln>
                          <a:solidFill>
                            <a:schemeClr val="accent1">
                              <a:alpha val="0"/>
                            </a:schemeClr>
                          </a:solidFill>
                        </a:ln>
                        <a:solidFill>
                          <a:schemeClr val="tx1">
                            <a:lumMod val="75000"/>
                            <a:lumOff val="25000"/>
                          </a:schemeClr>
                        </a:solidFill>
                        <a:latin typeface="Arial" pitchFamily="34" charset="0"/>
                        <a:ea typeface="맑은 고딕" panose="020B0503020000020004" pitchFamily="50" charset="-127"/>
                        <a:cs typeface="Arial" pitchFamily="34" charset="0"/>
                      </a:endParaRPr>
                    </a:p>
                  </a:txBody>
                  <a:tcPr marL="63246" marR="63246" marT="13115" marB="13115" anchor="ctr">
                    <a:lnL w="3556" cap="flat" cmpd="sng" algn="ctr">
                      <a:noFill/>
                      <a:prstDash val="solid"/>
                      <a:round/>
                      <a:headEnd type="none" w="med" len="med"/>
                      <a:tailEnd type="none" w="med" len="med"/>
                    </a:lnL>
                    <a:lnR w="21590"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16024">
                <a:tc>
                  <a:txBody>
                    <a:bodyPr/>
                    <a:lstStyle/>
                    <a:p>
                      <a:pPr marL="0" marR="0" indent="0" algn="ctr" fontAlgn="base" latinLnBrk="0">
                        <a:lnSpc>
                          <a:spcPct val="100000"/>
                        </a:lnSpc>
                        <a:spcBef>
                          <a:spcPts val="200"/>
                        </a:spcBef>
                        <a:spcAft>
                          <a:spcPts val="0"/>
                        </a:spcAft>
                      </a:pPr>
                      <a:r>
                        <a:rPr lang="en-US" sz="900" kern="1200" dirty="0" smtClean="0">
                          <a:ln>
                            <a:solidFill>
                              <a:schemeClr val="accent1">
                                <a:alpha val="0"/>
                              </a:schemeClr>
                            </a:solidFill>
                          </a:ln>
                          <a:solidFill>
                            <a:schemeClr val="tx1">
                              <a:lumMod val="75000"/>
                              <a:lumOff val="25000"/>
                            </a:schemeClr>
                          </a:solidFill>
                          <a:latin typeface="Arial" pitchFamily="34" charset="0"/>
                          <a:ea typeface="맑은 고딕" panose="020B0503020000020004" pitchFamily="50" charset="-127"/>
                          <a:cs typeface="Arial" pitchFamily="34" charset="0"/>
                        </a:rPr>
                        <a:t>Pixel </a:t>
                      </a:r>
                      <a:r>
                        <a:rPr lang="en-US" sz="900" kern="1200" dirty="0">
                          <a:ln>
                            <a:solidFill>
                              <a:schemeClr val="accent1">
                                <a:alpha val="0"/>
                              </a:schemeClr>
                            </a:solidFill>
                          </a:ln>
                          <a:solidFill>
                            <a:schemeClr val="tx1">
                              <a:lumMod val="75000"/>
                              <a:lumOff val="25000"/>
                            </a:schemeClr>
                          </a:solidFill>
                          <a:latin typeface="Arial" pitchFamily="34" charset="0"/>
                          <a:ea typeface="맑은 고딕" panose="020B0503020000020004" pitchFamily="50" charset="-127"/>
                          <a:cs typeface="Arial" pitchFamily="34" charset="0"/>
                        </a:rPr>
                        <a:t>File </a:t>
                      </a:r>
                      <a:r>
                        <a:rPr lang="en-US" sz="900" kern="1200" dirty="0" smtClean="0">
                          <a:ln>
                            <a:solidFill>
                              <a:schemeClr val="accent1">
                                <a:alpha val="0"/>
                              </a:schemeClr>
                            </a:solidFill>
                          </a:ln>
                          <a:solidFill>
                            <a:schemeClr val="tx1">
                              <a:lumMod val="75000"/>
                              <a:lumOff val="25000"/>
                            </a:schemeClr>
                          </a:solidFill>
                          <a:latin typeface="Arial" pitchFamily="34" charset="0"/>
                          <a:ea typeface="맑은 고딕" panose="020B0503020000020004" pitchFamily="50" charset="-127"/>
                          <a:cs typeface="Arial" pitchFamily="34" charset="0"/>
                        </a:rPr>
                        <a:t>Information</a:t>
                      </a:r>
                      <a:endParaRPr lang="en-US" sz="900" kern="1200" dirty="0">
                        <a:ln>
                          <a:solidFill>
                            <a:schemeClr val="accent1">
                              <a:alpha val="0"/>
                            </a:schemeClr>
                          </a:solidFill>
                        </a:ln>
                        <a:solidFill>
                          <a:schemeClr val="tx1">
                            <a:lumMod val="75000"/>
                            <a:lumOff val="25000"/>
                          </a:schemeClr>
                        </a:solidFill>
                        <a:latin typeface="Arial" pitchFamily="34" charset="0"/>
                        <a:ea typeface="맑은 고딕" panose="020B0503020000020004" pitchFamily="50" charset="-127"/>
                        <a:cs typeface="Arial" pitchFamily="34" charset="0"/>
                      </a:endParaRPr>
                    </a:p>
                  </a:txBody>
                  <a:tcPr marL="63246" marR="63246" marT="13115" marB="13115" anchor="ctr">
                    <a:lnL w="3556" cap="flat" cmpd="sng" algn="ctr">
                      <a:noFill/>
                      <a:prstDash val="solid"/>
                      <a:round/>
                      <a:headEnd type="none" w="med" len="med"/>
                      <a:tailEnd type="none" w="med" len="med"/>
                    </a:lnL>
                    <a:lnR w="21590"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16024">
                <a:tc>
                  <a:txBody>
                    <a:bodyPr/>
                    <a:lstStyle/>
                    <a:p>
                      <a:pPr marL="0" marR="0" indent="0" algn="ctr" fontAlgn="base" latinLnBrk="0">
                        <a:lnSpc>
                          <a:spcPct val="100000"/>
                        </a:lnSpc>
                        <a:spcBef>
                          <a:spcPts val="200"/>
                        </a:spcBef>
                        <a:spcAft>
                          <a:spcPts val="0"/>
                        </a:spcAft>
                      </a:pPr>
                      <a:r>
                        <a:rPr lang="en-US" sz="900" kern="1200" dirty="0" smtClean="0">
                          <a:ln>
                            <a:solidFill>
                              <a:schemeClr val="accent1">
                                <a:alpha val="0"/>
                              </a:schemeClr>
                            </a:solidFill>
                          </a:ln>
                          <a:solidFill>
                            <a:schemeClr val="tx1">
                              <a:lumMod val="75000"/>
                              <a:lumOff val="25000"/>
                            </a:schemeClr>
                          </a:solidFill>
                          <a:latin typeface="Arial" pitchFamily="34" charset="0"/>
                          <a:ea typeface="맑은 고딕" panose="020B0503020000020004" pitchFamily="50" charset="-127"/>
                          <a:cs typeface="Arial" pitchFamily="34" charset="0"/>
                        </a:rPr>
                        <a:t>Projection Information</a:t>
                      </a:r>
                      <a:endParaRPr lang="en-US" sz="900" kern="1200" dirty="0">
                        <a:ln>
                          <a:solidFill>
                            <a:schemeClr val="accent1">
                              <a:alpha val="0"/>
                            </a:schemeClr>
                          </a:solidFill>
                        </a:ln>
                        <a:solidFill>
                          <a:schemeClr val="tx1">
                            <a:lumMod val="75000"/>
                            <a:lumOff val="25000"/>
                          </a:schemeClr>
                        </a:solidFill>
                        <a:latin typeface="Arial" pitchFamily="34" charset="0"/>
                        <a:ea typeface="맑은 고딕" panose="020B0503020000020004" pitchFamily="50" charset="-127"/>
                        <a:cs typeface="Arial" pitchFamily="34" charset="0"/>
                      </a:endParaRPr>
                    </a:p>
                  </a:txBody>
                  <a:tcPr marL="63246" marR="63246" marT="13115" marB="13115" anchor="ctr">
                    <a:lnL w="3556" cap="flat" cmpd="sng" algn="ctr">
                      <a:noFill/>
                      <a:prstDash val="solid"/>
                      <a:round/>
                      <a:headEnd type="none" w="med" len="med"/>
                      <a:tailEnd type="none" w="med" len="med"/>
                    </a:lnL>
                    <a:lnR w="21590"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16024">
                <a:tc>
                  <a:txBody>
                    <a:bodyPr/>
                    <a:lstStyle/>
                    <a:p>
                      <a:pPr marL="0" marR="0" indent="0" algn="ctr" fontAlgn="base" latinLnBrk="0">
                        <a:lnSpc>
                          <a:spcPct val="100000"/>
                        </a:lnSpc>
                        <a:spcBef>
                          <a:spcPts val="200"/>
                        </a:spcBef>
                        <a:spcAft>
                          <a:spcPts val="0"/>
                        </a:spcAft>
                      </a:pPr>
                      <a:r>
                        <a:rPr lang="en-US" sz="900" kern="1200" dirty="0" smtClean="0">
                          <a:ln>
                            <a:solidFill>
                              <a:schemeClr val="accent1">
                                <a:alpha val="0"/>
                              </a:schemeClr>
                            </a:solidFill>
                          </a:ln>
                          <a:solidFill>
                            <a:schemeClr val="tx1">
                              <a:lumMod val="75000"/>
                              <a:lumOff val="25000"/>
                            </a:schemeClr>
                          </a:solidFill>
                          <a:latin typeface="Arial" pitchFamily="34" charset="0"/>
                          <a:ea typeface="맑은 고딕" panose="020B0503020000020004" pitchFamily="50" charset="-127"/>
                          <a:cs typeface="Arial" pitchFamily="34" charset="0"/>
                        </a:rPr>
                        <a:t>Star </a:t>
                      </a:r>
                      <a:r>
                        <a:rPr lang="en-US" sz="900" kern="1200" dirty="0">
                          <a:ln>
                            <a:solidFill>
                              <a:schemeClr val="accent1">
                                <a:alpha val="0"/>
                              </a:schemeClr>
                            </a:solidFill>
                          </a:ln>
                          <a:solidFill>
                            <a:schemeClr val="tx1">
                              <a:lumMod val="75000"/>
                              <a:lumOff val="25000"/>
                            </a:schemeClr>
                          </a:solidFill>
                          <a:latin typeface="Arial" pitchFamily="34" charset="0"/>
                          <a:ea typeface="맑은 고딕" panose="020B0503020000020004" pitchFamily="50" charset="-127"/>
                          <a:cs typeface="Arial" pitchFamily="34" charset="0"/>
                        </a:rPr>
                        <a:t>Measurement </a:t>
                      </a:r>
                      <a:r>
                        <a:rPr lang="en-US" sz="900" kern="1200" dirty="0" smtClean="0">
                          <a:ln>
                            <a:solidFill>
                              <a:schemeClr val="accent1">
                                <a:alpha val="0"/>
                              </a:schemeClr>
                            </a:solidFill>
                          </a:ln>
                          <a:solidFill>
                            <a:schemeClr val="tx1">
                              <a:lumMod val="75000"/>
                              <a:lumOff val="25000"/>
                            </a:schemeClr>
                          </a:solidFill>
                          <a:latin typeface="Arial" pitchFamily="34" charset="0"/>
                          <a:ea typeface="맑은 고딕" panose="020B0503020000020004" pitchFamily="50" charset="-127"/>
                          <a:cs typeface="Arial" pitchFamily="34" charset="0"/>
                        </a:rPr>
                        <a:t>Information</a:t>
                      </a:r>
                      <a:endParaRPr lang="en-US" sz="900" kern="1200" dirty="0">
                        <a:ln>
                          <a:solidFill>
                            <a:schemeClr val="accent1">
                              <a:alpha val="0"/>
                            </a:schemeClr>
                          </a:solidFill>
                        </a:ln>
                        <a:solidFill>
                          <a:schemeClr val="tx1">
                            <a:lumMod val="75000"/>
                            <a:lumOff val="25000"/>
                          </a:schemeClr>
                        </a:solidFill>
                        <a:latin typeface="Arial" pitchFamily="34" charset="0"/>
                        <a:ea typeface="맑은 고딕" panose="020B0503020000020004" pitchFamily="50" charset="-127"/>
                        <a:cs typeface="Arial" pitchFamily="34" charset="0"/>
                      </a:endParaRPr>
                    </a:p>
                  </a:txBody>
                  <a:tcPr marL="63246" marR="63246" marT="13115" marB="13115" anchor="ctr">
                    <a:lnL w="3556" cap="flat" cmpd="sng" algn="ctr">
                      <a:noFill/>
                      <a:prstDash val="solid"/>
                      <a:round/>
                      <a:headEnd type="none" w="med" len="med"/>
                      <a:tailEnd type="none" w="med" len="med"/>
                    </a:lnL>
                    <a:lnR w="21590"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16024">
                <a:tc>
                  <a:txBody>
                    <a:bodyPr/>
                    <a:lstStyle/>
                    <a:p>
                      <a:pPr marL="0" marR="0" indent="0" algn="ctr" fontAlgn="base" latinLnBrk="0">
                        <a:lnSpc>
                          <a:spcPct val="100000"/>
                        </a:lnSpc>
                        <a:spcBef>
                          <a:spcPts val="200"/>
                        </a:spcBef>
                        <a:spcAft>
                          <a:spcPts val="0"/>
                        </a:spcAft>
                      </a:pPr>
                      <a:r>
                        <a:rPr lang="en-US" sz="900" kern="1200" dirty="0" smtClean="0">
                          <a:ln>
                            <a:solidFill>
                              <a:schemeClr val="accent1">
                                <a:alpha val="0"/>
                              </a:schemeClr>
                            </a:solidFill>
                          </a:ln>
                          <a:solidFill>
                            <a:schemeClr val="tx1">
                              <a:lumMod val="75000"/>
                              <a:lumOff val="25000"/>
                            </a:schemeClr>
                          </a:solidFill>
                          <a:latin typeface="Arial" pitchFamily="34" charset="0"/>
                          <a:ea typeface="맑은 고딕" panose="020B0503020000020004" pitchFamily="50" charset="-127"/>
                          <a:cs typeface="Arial" pitchFamily="34" charset="0"/>
                        </a:rPr>
                        <a:t>INR </a:t>
                      </a:r>
                      <a:r>
                        <a:rPr lang="en-US" sz="900" kern="1200" dirty="0">
                          <a:ln>
                            <a:solidFill>
                              <a:schemeClr val="accent1">
                                <a:alpha val="0"/>
                              </a:schemeClr>
                            </a:solidFill>
                          </a:ln>
                          <a:solidFill>
                            <a:schemeClr val="tx1">
                              <a:lumMod val="75000"/>
                              <a:lumOff val="25000"/>
                            </a:schemeClr>
                          </a:solidFill>
                          <a:latin typeface="Arial" pitchFamily="34" charset="0"/>
                          <a:ea typeface="맑은 고딕" panose="020B0503020000020004" pitchFamily="50" charset="-127"/>
                          <a:cs typeface="Arial" pitchFamily="34" charset="0"/>
                        </a:rPr>
                        <a:t>Characteristics </a:t>
                      </a:r>
                      <a:r>
                        <a:rPr lang="en-US" sz="900" kern="1200" dirty="0" smtClean="0">
                          <a:ln>
                            <a:solidFill>
                              <a:schemeClr val="accent1">
                                <a:alpha val="0"/>
                              </a:schemeClr>
                            </a:solidFill>
                          </a:ln>
                          <a:solidFill>
                            <a:schemeClr val="tx1">
                              <a:lumMod val="75000"/>
                              <a:lumOff val="25000"/>
                            </a:schemeClr>
                          </a:solidFill>
                          <a:latin typeface="Arial" pitchFamily="34" charset="0"/>
                          <a:ea typeface="맑은 고딕" panose="020B0503020000020004" pitchFamily="50" charset="-127"/>
                          <a:cs typeface="Arial" pitchFamily="34" charset="0"/>
                        </a:rPr>
                        <a:t>Information</a:t>
                      </a:r>
                      <a:endParaRPr lang="en-US" sz="900" kern="1200" dirty="0">
                        <a:ln>
                          <a:solidFill>
                            <a:schemeClr val="accent1">
                              <a:alpha val="0"/>
                            </a:schemeClr>
                          </a:solidFill>
                        </a:ln>
                        <a:solidFill>
                          <a:schemeClr val="tx1">
                            <a:lumMod val="75000"/>
                            <a:lumOff val="25000"/>
                          </a:schemeClr>
                        </a:solidFill>
                        <a:latin typeface="Arial" pitchFamily="34" charset="0"/>
                        <a:ea typeface="맑은 고딕" panose="020B0503020000020004" pitchFamily="50" charset="-127"/>
                        <a:cs typeface="Arial" pitchFamily="34" charset="0"/>
                      </a:endParaRPr>
                    </a:p>
                  </a:txBody>
                  <a:tcPr marL="63246" marR="63246" marT="13115" marB="13115" anchor="ctr">
                    <a:lnL w="3556" cap="flat" cmpd="sng" algn="ctr">
                      <a:noFill/>
                      <a:prstDash val="solid"/>
                      <a:round/>
                      <a:headEnd type="none" w="med" len="med"/>
                      <a:tailEnd type="none" w="med" len="med"/>
                    </a:lnL>
                    <a:lnR w="21590"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16024">
                <a:tc>
                  <a:txBody>
                    <a:bodyPr/>
                    <a:lstStyle/>
                    <a:p>
                      <a:pPr marL="0" marR="0" indent="0" algn="ctr" fontAlgn="base" latinLnBrk="0">
                        <a:lnSpc>
                          <a:spcPct val="100000"/>
                        </a:lnSpc>
                        <a:spcBef>
                          <a:spcPts val="200"/>
                        </a:spcBef>
                        <a:spcAft>
                          <a:spcPts val="0"/>
                        </a:spcAft>
                      </a:pPr>
                      <a:r>
                        <a:rPr lang="en-US" sz="900" kern="1200" dirty="0" smtClean="0">
                          <a:ln>
                            <a:solidFill>
                              <a:schemeClr val="accent1">
                                <a:alpha val="0"/>
                              </a:schemeClr>
                            </a:solidFill>
                          </a:ln>
                          <a:solidFill>
                            <a:schemeClr val="tx1">
                              <a:lumMod val="75000"/>
                              <a:lumOff val="25000"/>
                            </a:schemeClr>
                          </a:solidFill>
                          <a:latin typeface="Arial" pitchFamily="34" charset="0"/>
                          <a:ea typeface="맑은 고딕" panose="020B0503020000020004" pitchFamily="50" charset="-127"/>
                          <a:cs typeface="Arial" pitchFamily="34" charset="0"/>
                        </a:rPr>
                        <a:t>Image </a:t>
                      </a:r>
                      <a:r>
                        <a:rPr lang="en-US" sz="900" kern="1200" dirty="0">
                          <a:ln>
                            <a:solidFill>
                              <a:schemeClr val="accent1">
                                <a:alpha val="0"/>
                              </a:schemeClr>
                            </a:solidFill>
                          </a:ln>
                          <a:solidFill>
                            <a:schemeClr val="tx1">
                              <a:lumMod val="75000"/>
                              <a:lumOff val="25000"/>
                            </a:schemeClr>
                          </a:solidFill>
                          <a:latin typeface="Arial" pitchFamily="34" charset="0"/>
                          <a:ea typeface="맑은 고딕" panose="020B0503020000020004" pitchFamily="50" charset="-127"/>
                          <a:cs typeface="Arial" pitchFamily="34" charset="0"/>
                        </a:rPr>
                        <a:t>Geometry Quality Information using Star </a:t>
                      </a:r>
                      <a:r>
                        <a:rPr lang="en-US" sz="900" kern="1200" dirty="0" smtClean="0">
                          <a:ln>
                            <a:solidFill>
                              <a:schemeClr val="accent1">
                                <a:alpha val="0"/>
                              </a:schemeClr>
                            </a:solidFill>
                          </a:ln>
                          <a:solidFill>
                            <a:schemeClr val="tx1">
                              <a:lumMod val="75000"/>
                              <a:lumOff val="25000"/>
                            </a:schemeClr>
                          </a:solidFill>
                          <a:latin typeface="Arial" pitchFamily="34" charset="0"/>
                          <a:ea typeface="맑은 고딕" panose="020B0503020000020004" pitchFamily="50" charset="-127"/>
                          <a:cs typeface="Arial" pitchFamily="34" charset="0"/>
                        </a:rPr>
                        <a:t>Measurements</a:t>
                      </a:r>
                      <a:endParaRPr lang="en-US" sz="900" kern="1200" dirty="0">
                        <a:ln>
                          <a:solidFill>
                            <a:schemeClr val="accent1">
                              <a:alpha val="0"/>
                            </a:schemeClr>
                          </a:solidFill>
                        </a:ln>
                        <a:solidFill>
                          <a:schemeClr val="tx1">
                            <a:lumMod val="75000"/>
                            <a:lumOff val="25000"/>
                          </a:schemeClr>
                        </a:solidFill>
                        <a:latin typeface="Arial" pitchFamily="34" charset="0"/>
                        <a:ea typeface="맑은 고딕" panose="020B0503020000020004" pitchFamily="50" charset="-127"/>
                        <a:cs typeface="Arial" pitchFamily="34" charset="0"/>
                      </a:endParaRPr>
                    </a:p>
                  </a:txBody>
                  <a:tcPr marL="63246" marR="63246" marT="13115" marB="13115" anchor="ctr">
                    <a:lnL w="3556" cap="flat" cmpd="sng" algn="ctr">
                      <a:noFill/>
                      <a:prstDash val="solid"/>
                      <a:round/>
                      <a:headEnd type="none" w="med" len="med"/>
                      <a:tailEnd type="none" w="med" len="med"/>
                    </a:lnL>
                    <a:lnR w="21590"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16024">
                <a:tc>
                  <a:txBody>
                    <a:bodyPr/>
                    <a:lstStyle/>
                    <a:p>
                      <a:pPr marL="0" marR="0" indent="0" algn="ctr" fontAlgn="base" latinLnBrk="0">
                        <a:lnSpc>
                          <a:spcPct val="100000"/>
                        </a:lnSpc>
                        <a:spcBef>
                          <a:spcPts val="200"/>
                        </a:spcBef>
                        <a:spcAft>
                          <a:spcPts val="0"/>
                        </a:spcAft>
                      </a:pPr>
                      <a:r>
                        <a:rPr lang="en-US" sz="900" kern="1200" dirty="0" smtClean="0">
                          <a:ln>
                            <a:solidFill>
                              <a:schemeClr val="accent1">
                                <a:alpha val="0"/>
                              </a:schemeClr>
                            </a:solidFill>
                          </a:ln>
                          <a:solidFill>
                            <a:schemeClr val="tx1">
                              <a:lumMod val="75000"/>
                              <a:lumOff val="25000"/>
                            </a:schemeClr>
                          </a:solidFill>
                          <a:latin typeface="Arial" pitchFamily="34" charset="0"/>
                          <a:ea typeface="맑은 고딕" panose="020B0503020000020004" pitchFamily="50" charset="-127"/>
                          <a:cs typeface="Arial" pitchFamily="34" charset="0"/>
                        </a:rPr>
                        <a:t>Registered </a:t>
                      </a:r>
                      <a:r>
                        <a:rPr lang="en-US" sz="900" kern="1200" dirty="0">
                          <a:ln>
                            <a:solidFill>
                              <a:schemeClr val="accent1">
                                <a:alpha val="0"/>
                              </a:schemeClr>
                            </a:solidFill>
                          </a:ln>
                          <a:solidFill>
                            <a:schemeClr val="tx1">
                              <a:lumMod val="75000"/>
                              <a:lumOff val="25000"/>
                            </a:schemeClr>
                          </a:solidFill>
                          <a:latin typeface="Arial" pitchFamily="34" charset="0"/>
                          <a:ea typeface="맑은 고딕" panose="020B0503020000020004" pitchFamily="50" charset="-127"/>
                          <a:cs typeface="Arial" pitchFamily="34" charset="0"/>
                        </a:rPr>
                        <a:t>Image </a:t>
                      </a:r>
                      <a:r>
                        <a:rPr lang="en-US" sz="900" kern="1200" dirty="0" smtClean="0">
                          <a:ln>
                            <a:solidFill>
                              <a:schemeClr val="accent1">
                                <a:alpha val="0"/>
                              </a:schemeClr>
                            </a:solidFill>
                          </a:ln>
                          <a:solidFill>
                            <a:schemeClr val="tx1">
                              <a:lumMod val="75000"/>
                              <a:lumOff val="25000"/>
                            </a:schemeClr>
                          </a:solidFill>
                          <a:latin typeface="Arial" pitchFamily="34" charset="0"/>
                          <a:ea typeface="맑은 고딕" panose="020B0503020000020004" pitchFamily="50" charset="-127"/>
                          <a:cs typeface="Arial" pitchFamily="34" charset="0"/>
                        </a:rPr>
                        <a:t>Information</a:t>
                      </a:r>
                      <a:endParaRPr lang="en-US" sz="900" kern="1200" dirty="0">
                        <a:ln>
                          <a:solidFill>
                            <a:schemeClr val="accent1">
                              <a:alpha val="0"/>
                            </a:schemeClr>
                          </a:solidFill>
                        </a:ln>
                        <a:solidFill>
                          <a:schemeClr val="tx1">
                            <a:lumMod val="75000"/>
                            <a:lumOff val="25000"/>
                          </a:schemeClr>
                        </a:solidFill>
                        <a:latin typeface="Arial" pitchFamily="34" charset="0"/>
                        <a:ea typeface="맑은 고딕" panose="020B0503020000020004" pitchFamily="50" charset="-127"/>
                        <a:cs typeface="Arial" pitchFamily="34" charset="0"/>
                      </a:endParaRPr>
                    </a:p>
                  </a:txBody>
                  <a:tcPr marL="63246" marR="63246" marT="13115" marB="13115" anchor="ctr">
                    <a:lnL w="3556" cap="flat" cmpd="sng" algn="ctr">
                      <a:noFill/>
                      <a:prstDash val="solid"/>
                      <a:round/>
                      <a:headEnd type="none" w="med" len="med"/>
                      <a:tailEnd type="none" w="med" len="med"/>
                    </a:lnL>
                    <a:lnR w="21590"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16024">
                <a:tc>
                  <a:txBody>
                    <a:bodyPr/>
                    <a:lstStyle/>
                    <a:p>
                      <a:pPr marL="0" marR="0" indent="0" algn="ctr" fontAlgn="base" latinLnBrk="0">
                        <a:lnSpc>
                          <a:spcPct val="100000"/>
                        </a:lnSpc>
                        <a:spcBef>
                          <a:spcPts val="200"/>
                        </a:spcBef>
                        <a:spcAft>
                          <a:spcPts val="0"/>
                        </a:spcAft>
                      </a:pPr>
                      <a:r>
                        <a:rPr lang="en-US" sz="900" kern="1200" dirty="0" smtClean="0">
                          <a:ln>
                            <a:solidFill>
                              <a:schemeClr val="accent1">
                                <a:alpha val="0"/>
                              </a:schemeClr>
                            </a:solidFill>
                          </a:ln>
                          <a:solidFill>
                            <a:schemeClr val="tx1">
                              <a:lumMod val="75000"/>
                              <a:lumOff val="25000"/>
                            </a:schemeClr>
                          </a:solidFill>
                          <a:latin typeface="Arial" pitchFamily="34" charset="0"/>
                          <a:ea typeface="맑은 고딕" panose="020B0503020000020004" pitchFamily="50" charset="-127"/>
                          <a:cs typeface="Arial" pitchFamily="34" charset="0"/>
                        </a:rPr>
                        <a:t>Quality </a:t>
                      </a:r>
                      <a:r>
                        <a:rPr lang="en-US" sz="900" kern="1200" dirty="0">
                          <a:ln>
                            <a:solidFill>
                              <a:schemeClr val="accent1">
                                <a:alpha val="0"/>
                              </a:schemeClr>
                            </a:solidFill>
                          </a:ln>
                          <a:solidFill>
                            <a:schemeClr val="tx1">
                              <a:lumMod val="75000"/>
                              <a:lumOff val="25000"/>
                            </a:schemeClr>
                          </a:solidFill>
                          <a:latin typeface="Arial" pitchFamily="34" charset="0"/>
                          <a:ea typeface="맑은 고딕" panose="020B0503020000020004" pitchFamily="50" charset="-127"/>
                          <a:cs typeface="Arial" pitchFamily="34" charset="0"/>
                        </a:rPr>
                        <a:t>Area Image </a:t>
                      </a:r>
                      <a:r>
                        <a:rPr lang="en-US" sz="900" kern="1200" dirty="0" smtClean="0">
                          <a:ln>
                            <a:solidFill>
                              <a:schemeClr val="accent1">
                                <a:alpha val="0"/>
                              </a:schemeClr>
                            </a:solidFill>
                          </a:ln>
                          <a:solidFill>
                            <a:schemeClr val="tx1">
                              <a:lumMod val="75000"/>
                              <a:lumOff val="25000"/>
                            </a:schemeClr>
                          </a:solidFill>
                          <a:latin typeface="Arial" pitchFamily="34" charset="0"/>
                          <a:ea typeface="맑은 고딕" panose="020B0503020000020004" pitchFamily="50" charset="-127"/>
                          <a:cs typeface="Arial" pitchFamily="34" charset="0"/>
                        </a:rPr>
                        <a:t>Information</a:t>
                      </a:r>
                      <a:endParaRPr lang="en-US" sz="900" kern="1200" dirty="0">
                        <a:ln>
                          <a:solidFill>
                            <a:schemeClr val="accent1">
                              <a:alpha val="0"/>
                            </a:schemeClr>
                          </a:solidFill>
                        </a:ln>
                        <a:solidFill>
                          <a:schemeClr val="tx1">
                            <a:lumMod val="75000"/>
                            <a:lumOff val="25000"/>
                          </a:schemeClr>
                        </a:solidFill>
                        <a:latin typeface="Arial" pitchFamily="34" charset="0"/>
                        <a:ea typeface="맑은 고딕" panose="020B0503020000020004" pitchFamily="50" charset="-127"/>
                        <a:cs typeface="Arial" pitchFamily="34" charset="0"/>
                      </a:endParaRPr>
                    </a:p>
                  </a:txBody>
                  <a:tcPr marL="63246" marR="63246" marT="13115" marB="13115" anchor="ctr">
                    <a:lnL w="3556" cap="flat" cmpd="sng" algn="ctr">
                      <a:noFill/>
                      <a:prstDash val="solid"/>
                      <a:round/>
                      <a:headEnd type="none" w="med" len="med"/>
                      <a:tailEnd type="none" w="med" len="med"/>
                    </a:lnL>
                    <a:lnR w="21590" cap="flat" cmpd="sng" algn="ctr">
                      <a:noFill/>
                      <a:prstDash val="solid"/>
                      <a:round/>
                      <a:headEnd type="none" w="med" len="med"/>
                      <a:tailEnd type="none" w="med" len="med"/>
                    </a:lnR>
                    <a:lnT w="3175" cap="flat" cmpd="sng" algn="ctr">
                      <a:noFill/>
                      <a:prstDash val="solid"/>
                      <a:round/>
                      <a:headEnd type="none" w="med" len="med"/>
                      <a:tailEnd type="none" w="med" len="med"/>
                    </a:lnT>
                    <a:lnB w="2857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extLst>
      <p:ext uri="{BB962C8B-B14F-4D97-AF65-F5344CB8AC3E}">
        <p14:creationId xmlns:p14="http://schemas.microsoft.com/office/powerpoint/2010/main" val="261303533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fontScale="90000"/>
          </a:bodyPr>
          <a:lstStyle/>
          <a:p>
            <a:r>
              <a:rPr lang="en-US" altLang="ko-KR" dirty="0">
                <a:sym typeface="Daum_Regular" pitchFamily="2" charset="-127"/>
              </a:rPr>
              <a:t>Summary</a:t>
            </a:r>
          </a:p>
        </p:txBody>
      </p:sp>
      <p:sp>
        <p:nvSpPr>
          <p:cNvPr id="4" name="슬라이드 번호 개체 틀 3"/>
          <p:cNvSpPr>
            <a:spLocks noGrp="1"/>
          </p:cNvSpPr>
          <p:nvPr>
            <p:ph type="sldNum" sz="quarter" idx="12"/>
          </p:nvPr>
        </p:nvSpPr>
        <p:spPr/>
        <p:txBody>
          <a:bodyPr/>
          <a:lstStyle/>
          <a:p>
            <a:fld id="{5555D124-8283-4C8F-A8D2-E075402C1099}" type="slidenum">
              <a:rPr lang="en-US" altLang="ko-KR" smtClean="0"/>
              <a:pPr/>
              <a:t>23</a:t>
            </a:fld>
            <a:endParaRPr lang="en-US" dirty="0"/>
          </a:p>
        </p:txBody>
      </p:sp>
      <p:sp>
        <p:nvSpPr>
          <p:cNvPr id="6" name="내용 개체 틀 2"/>
          <p:cNvSpPr txBox="1">
            <a:spLocks/>
          </p:cNvSpPr>
          <p:nvPr/>
        </p:nvSpPr>
        <p:spPr>
          <a:xfrm>
            <a:off x="323528" y="735546"/>
            <a:ext cx="8352928" cy="3942438"/>
          </a:xfrm>
          <a:prstGeom prst="rect">
            <a:avLst/>
          </a:prstGeom>
        </p:spPr>
        <p:txBody>
          <a:bodyPr vert="horz" lIns="91440" tIns="45720" rIns="91440" bIns="45720" rtlCol="0">
            <a:noAutofit/>
          </a:bodyPr>
          <a:lstStyle>
            <a:lvl1pPr marL="342900" indent="-342900" algn="l" defTabSz="914400" rtl="0" eaLnBrk="1" latinLnBrk="1" hangingPunct="1">
              <a:spcBef>
                <a:spcPct val="20000"/>
              </a:spcBef>
              <a:buFont typeface="Arial"/>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a:buChar char="•"/>
              <a:defRPr sz="2000" kern="1200">
                <a:solidFill>
                  <a:schemeClr val="tx1"/>
                </a:solidFill>
                <a:latin typeface="+mn-lt"/>
                <a:ea typeface="+mn-ea"/>
                <a:cs typeface="+mn-cs"/>
              </a:defRPr>
            </a:lvl9pPr>
          </a:lstStyle>
          <a:p>
            <a:pPr>
              <a:buFont typeface="Wingdings" pitchFamily="2" charset="2"/>
              <a:buChar char="Ø"/>
            </a:pPr>
            <a:r>
              <a:rPr lang="en-US" altLang="ko-KR" sz="2000" b="1" dirty="0" smtClean="0">
                <a:ln>
                  <a:solidFill>
                    <a:schemeClr val="accent1">
                      <a:alpha val="0"/>
                    </a:schemeClr>
                  </a:solidFill>
                </a:ln>
                <a:latin typeface="Arial" pitchFamily="34" charset="0"/>
                <a:ea typeface="맑은 고딕" panose="020B0503020000020004" pitchFamily="50" charset="-127"/>
                <a:cs typeface="Arial" pitchFamily="34" charset="0"/>
              </a:rPr>
              <a:t>GK-2A satellite was launched on 5 December 2018 successfully.</a:t>
            </a:r>
          </a:p>
          <a:p>
            <a:pPr>
              <a:buFont typeface="Wingdings" pitchFamily="2" charset="2"/>
              <a:buChar char="Ø"/>
            </a:pPr>
            <a:endParaRPr lang="en-US" altLang="ko-KR" sz="2000" b="1" dirty="0">
              <a:ln>
                <a:solidFill>
                  <a:schemeClr val="accent1">
                    <a:alpha val="0"/>
                  </a:schemeClr>
                </a:solidFill>
              </a:ln>
              <a:latin typeface="Arial" pitchFamily="34" charset="0"/>
              <a:ea typeface="맑은 고딕" panose="020B0503020000020004" pitchFamily="50" charset="-127"/>
              <a:cs typeface="Arial" pitchFamily="34" charset="0"/>
            </a:endParaRPr>
          </a:p>
          <a:p>
            <a:pPr>
              <a:buFont typeface="Wingdings" pitchFamily="2" charset="2"/>
              <a:buChar char="Ø"/>
            </a:pPr>
            <a:r>
              <a:rPr lang="en-US" altLang="ko-KR" sz="2000" b="1" dirty="0" smtClean="0">
                <a:ln>
                  <a:solidFill>
                    <a:schemeClr val="accent1">
                      <a:alpha val="0"/>
                    </a:schemeClr>
                  </a:solidFill>
                </a:ln>
                <a:latin typeface="Arial" pitchFamily="34" charset="0"/>
                <a:ea typeface="맑은 고딕" panose="020B0503020000020004" pitchFamily="50" charset="-127"/>
                <a:cs typeface="Arial" pitchFamily="34" charset="0"/>
              </a:rPr>
              <a:t>KMA/NMSC is just about to carry out in-orbit test of GK-2A satellite for upcoming 7 months.</a:t>
            </a:r>
          </a:p>
          <a:p>
            <a:pPr>
              <a:buFont typeface="Wingdings" pitchFamily="2" charset="2"/>
              <a:buChar char="Ø"/>
            </a:pPr>
            <a:endParaRPr lang="en-US" altLang="ko-KR" sz="2000" b="1" dirty="0">
              <a:ln>
                <a:solidFill>
                  <a:schemeClr val="accent1">
                    <a:alpha val="0"/>
                  </a:schemeClr>
                </a:solidFill>
              </a:ln>
              <a:latin typeface="Arial" pitchFamily="34" charset="0"/>
              <a:ea typeface="맑은 고딕" panose="020B0503020000020004" pitchFamily="50" charset="-127"/>
              <a:cs typeface="Arial" pitchFamily="34" charset="0"/>
            </a:endParaRPr>
          </a:p>
          <a:p>
            <a:pPr>
              <a:buFont typeface="Wingdings" pitchFamily="2" charset="2"/>
              <a:buChar char="Ø"/>
            </a:pPr>
            <a:r>
              <a:rPr lang="en-US" altLang="ko-KR" sz="2000" b="1" dirty="0" smtClean="0">
                <a:ln>
                  <a:solidFill>
                    <a:schemeClr val="accent1">
                      <a:alpha val="0"/>
                    </a:schemeClr>
                  </a:solidFill>
                </a:ln>
                <a:latin typeface="Arial" pitchFamily="34" charset="0"/>
                <a:ea typeface="맑은 고딕" panose="020B0503020000020004" pitchFamily="50" charset="-127"/>
                <a:cs typeface="Arial" pitchFamily="34" charset="0"/>
              </a:rPr>
              <a:t>After that, we are going to do regular services GK-2A imageries and products in sequence. It will be started from July 2019.</a:t>
            </a:r>
            <a:endParaRPr lang="en-US" altLang="ko-KR" sz="2000" b="1" dirty="0">
              <a:ln>
                <a:solidFill>
                  <a:schemeClr val="accent1">
                    <a:alpha val="0"/>
                  </a:schemeClr>
                </a:solidFill>
              </a:ln>
              <a:latin typeface="Arial" pitchFamily="34" charset="0"/>
              <a:ea typeface="맑은 고딕" panose="020B0503020000020004" pitchFamily="50" charset="-127"/>
              <a:cs typeface="Arial" pitchFamily="34" charset="0"/>
            </a:endParaRPr>
          </a:p>
        </p:txBody>
      </p:sp>
    </p:spTree>
    <p:extLst>
      <p:ext uri="{BB962C8B-B14F-4D97-AF65-F5344CB8AC3E}">
        <p14:creationId xmlns:p14="http://schemas.microsoft.com/office/powerpoint/2010/main" val="95405247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ctrTitle"/>
          </p:nvPr>
        </p:nvSpPr>
        <p:spPr>
          <a:xfrm>
            <a:off x="649916" y="2067694"/>
            <a:ext cx="4866752" cy="1188132"/>
          </a:xfrm>
        </p:spPr>
        <p:txBody>
          <a:bodyPr>
            <a:normAutofit/>
          </a:bodyPr>
          <a:lstStyle/>
          <a:p>
            <a:r>
              <a:rPr lang="en-US" altLang="ko-KR" sz="4400" dirty="0" smtClean="0"/>
              <a:t>Thank you!</a:t>
            </a:r>
            <a:endParaRPr lang="ko-KR" altLang="en-US" sz="4400" dirty="0"/>
          </a:p>
        </p:txBody>
      </p:sp>
    </p:spTree>
    <p:extLst>
      <p:ext uri="{BB962C8B-B14F-4D97-AF65-F5344CB8AC3E}">
        <p14:creationId xmlns:p14="http://schemas.microsoft.com/office/powerpoint/2010/main" val="192102152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3"/>
          </p:nvPr>
        </p:nvSpPr>
        <p:spPr>
          <a:xfrm>
            <a:off x="1259632" y="681540"/>
            <a:ext cx="3456384" cy="1602178"/>
          </a:xfrm>
        </p:spPr>
        <p:txBody>
          <a:bodyPr/>
          <a:lstStyle/>
          <a:p>
            <a:r>
              <a:rPr lang="en-US" altLang="ko-KR" sz="3200" dirty="0" smtClean="0">
                <a:latin typeface="Calibri" pitchFamily="34" charset="0"/>
              </a:rPr>
              <a:t>GK-2A/AMI and </a:t>
            </a:r>
            <a:br>
              <a:rPr lang="en-US" altLang="ko-KR" sz="3200" dirty="0" smtClean="0">
                <a:latin typeface="Calibri" pitchFamily="34" charset="0"/>
              </a:rPr>
            </a:br>
            <a:r>
              <a:rPr lang="en-US" altLang="ko-KR" sz="3200" dirty="0" smtClean="0">
                <a:latin typeface="Calibri" pitchFamily="34" charset="0"/>
              </a:rPr>
              <a:t>Level-2 Products</a:t>
            </a:r>
            <a:endParaRPr lang="ko-KR" altLang="en-US" sz="3200" dirty="0">
              <a:latin typeface="Calibri" pitchFamily="34" charset="0"/>
            </a:endParaRPr>
          </a:p>
        </p:txBody>
      </p:sp>
    </p:spTree>
    <p:extLst>
      <p:ext uri="{BB962C8B-B14F-4D97-AF65-F5344CB8AC3E}">
        <p14:creationId xmlns:p14="http://schemas.microsoft.com/office/powerpoint/2010/main" val="403022772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a:xfrm>
            <a:off x="143481" y="0"/>
            <a:ext cx="8460967" cy="492022"/>
          </a:xfrm>
        </p:spPr>
        <p:txBody>
          <a:bodyPr>
            <a:normAutofit fontScale="90000"/>
          </a:bodyPr>
          <a:lstStyle/>
          <a:p>
            <a:r>
              <a:rPr lang="en-US" altLang="ko-KR" sz="4400" dirty="0">
                <a:effectLst/>
                <a:latin typeface="Calibri" panose="020F0502020204030204" pitchFamily="34" charset="0"/>
                <a:cs typeface="Calibri" panose="020F0502020204030204" pitchFamily="34" charset="0"/>
              </a:rPr>
              <a:t>GK-2A</a:t>
            </a:r>
            <a:r>
              <a:rPr lang="en-US" altLang="ko-KR" spc="-170" dirty="0">
                <a:effectLst/>
                <a:latin typeface="Calibri" panose="020F0502020204030204" pitchFamily="34" charset="0"/>
                <a:cs typeface="Calibri" panose="020F0502020204030204" pitchFamily="34" charset="0"/>
              </a:rPr>
              <a:t>,</a:t>
            </a:r>
            <a:r>
              <a:rPr lang="en-US" altLang="ko-KR" i="1" spc="-170" dirty="0">
                <a:effectLst/>
                <a:latin typeface="Calibri" panose="020F0502020204030204" pitchFamily="34" charset="0"/>
                <a:cs typeface="Calibri" panose="020F0502020204030204" pitchFamily="34" charset="0"/>
              </a:rPr>
              <a:t> the World’s Next Generation of Geo-</a:t>
            </a:r>
            <a:r>
              <a:rPr lang="en-US" altLang="ko-KR" i="1" spc="-170" dirty="0" err="1">
                <a:effectLst/>
                <a:latin typeface="Calibri" panose="020F0502020204030204" pitchFamily="34" charset="0"/>
                <a:cs typeface="Calibri" panose="020F0502020204030204" pitchFamily="34" charset="0"/>
              </a:rPr>
              <a:t>Meteo</a:t>
            </a:r>
            <a:r>
              <a:rPr lang="en-US" altLang="ko-KR" i="1" spc="-170" dirty="0">
                <a:effectLst/>
                <a:latin typeface="Calibri" panose="020F0502020204030204" pitchFamily="34" charset="0"/>
                <a:cs typeface="Calibri" panose="020F0502020204030204" pitchFamily="34" charset="0"/>
              </a:rPr>
              <a:t> </a:t>
            </a:r>
            <a:r>
              <a:rPr lang="en-US" altLang="ko-KR" i="1" spc="-170" dirty="0" smtClean="0">
                <a:effectLst/>
                <a:latin typeface="Calibri" panose="020F0502020204030204" pitchFamily="34" charset="0"/>
                <a:cs typeface="Calibri" panose="020F0502020204030204" pitchFamily="34" charset="0"/>
              </a:rPr>
              <a:t>Satellite</a:t>
            </a:r>
            <a:endParaRPr lang="ko-KR" altLang="en-US" dirty="0">
              <a:effectLst/>
            </a:endParaRPr>
          </a:p>
        </p:txBody>
      </p:sp>
      <p:sp>
        <p:nvSpPr>
          <p:cNvPr id="4" name="슬라이드 번호 개체 틀 3"/>
          <p:cNvSpPr>
            <a:spLocks noGrp="1"/>
          </p:cNvSpPr>
          <p:nvPr>
            <p:ph type="sldNum" sz="quarter" idx="12"/>
          </p:nvPr>
        </p:nvSpPr>
        <p:spPr/>
        <p:txBody>
          <a:bodyPr/>
          <a:lstStyle/>
          <a:p>
            <a:fld id="{5555D124-8283-4C8F-A8D2-E075402C1099}" type="slidenum">
              <a:rPr lang="en-US" altLang="ko-KR" smtClean="0"/>
              <a:pPr/>
              <a:t>4</a:t>
            </a:fld>
            <a:endParaRPr lang="en-US" dirty="0"/>
          </a:p>
        </p:txBody>
      </p:sp>
      <p:sp>
        <p:nvSpPr>
          <p:cNvPr id="6" name="직사각형 5"/>
          <p:cNvSpPr/>
          <p:nvPr/>
        </p:nvSpPr>
        <p:spPr>
          <a:xfrm>
            <a:off x="0" y="1686163"/>
            <a:ext cx="5004048" cy="3477875"/>
          </a:xfrm>
          <a:prstGeom prst="rect">
            <a:avLst/>
          </a:prstGeom>
        </p:spPr>
        <p:txBody>
          <a:bodyPr wrap="square">
            <a:spAutoFit/>
          </a:bodyPr>
          <a:lstStyle/>
          <a:p>
            <a:pPr marL="85725"/>
            <a:r>
              <a:rPr lang="en-US" altLang="ko-KR" sz="2000" b="1" i="1" u="sng" dirty="0" smtClean="0">
                <a:solidFill>
                  <a:srgbClr val="0000FF"/>
                </a:solidFill>
                <a:latin typeface="Calibri" pitchFamily="34" charset="0"/>
                <a:ea typeface="Verdana" pitchFamily="34" charset="0"/>
                <a:cs typeface="Calibri" pitchFamily="34" charset="0"/>
              </a:rPr>
              <a:t>Advanced Meteorological Imager (AMI)</a:t>
            </a:r>
          </a:p>
          <a:p>
            <a:pPr marL="266700" indent="-180975">
              <a:buFont typeface="Wingdings" pitchFamily="2" charset="2"/>
              <a:buChar char="§"/>
            </a:pPr>
            <a:endParaRPr lang="en-GB" altLang="ko-KR" sz="1000" dirty="0" smtClean="0">
              <a:latin typeface="Calibri" pitchFamily="34" charset="0"/>
              <a:cs typeface="Calibri" pitchFamily="34" charset="0"/>
            </a:endParaRPr>
          </a:p>
          <a:p>
            <a:pPr marL="266700" indent="-180975">
              <a:buFont typeface="Wingdings" pitchFamily="2" charset="2"/>
              <a:buChar char="§"/>
            </a:pPr>
            <a:r>
              <a:rPr lang="en-GB" altLang="ko-KR" dirty="0" smtClean="0">
                <a:latin typeface="Calibri" pitchFamily="34" charset="0"/>
                <a:cs typeface="Calibri" pitchFamily="34" charset="0"/>
              </a:rPr>
              <a:t>Higher spectral resolution with 16 channels can retrieve new products to detect meteorological phenomena </a:t>
            </a:r>
            <a:endParaRPr lang="ko-KR" altLang="ko-KR" dirty="0" smtClean="0">
              <a:latin typeface="Calibri" pitchFamily="34" charset="0"/>
              <a:cs typeface="Calibri" pitchFamily="34" charset="0"/>
            </a:endParaRPr>
          </a:p>
          <a:p>
            <a:pPr marL="266700" indent="-180975">
              <a:buFont typeface="Wingdings" pitchFamily="2" charset="2"/>
              <a:buChar char="§"/>
            </a:pPr>
            <a:r>
              <a:rPr lang="en-GB" altLang="ko-KR" dirty="0" smtClean="0">
                <a:latin typeface="Calibri" pitchFamily="34" charset="0"/>
                <a:cs typeface="Calibri" pitchFamily="34" charset="0"/>
              </a:rPr>
              <a:t>New and rapid updated information to exploit the phenomena can be given every 10 min. for Full Disk and every 2 min. for East Asia area with low latency below 1 min.</a:t>
            </a:r>
          </a:p>
          <a:p>
            <a:pPr marL="266700" indent="-180975">
              <a:buFont typeface="Wingdings" pitchFamily="2" charset="2"/>
              <a:buChar char="§"/>
            </a:pPr>
            <a:r>
              <a:rPr lang="en-GB" altLang="ko-KR" dirty="0" smtClean="0">
                <a:latin typeface="Calibri" pitchFamily="34" charset="0"/>
                <a:cs typeface="Calibri" pitchFamily="34" charset="0"/>
              </a:rPr>
              <a:t>Operation flexibility for the local area selection and scheduling can track and see the hazardous phenomena</a:t>
            </a:r>
          </a:p>
          <a:p>
            <a:pPr marL="266700" indent="-180975">
              <a:buFont typeface="Wingdings" pitchFamily="2" charset="2"/>
              <a:buChar char="§"/>
            </a:pPr>
            <a:endParaRPr lang="en-GB" altLang="ko-KR" sz="1000" dirty="0" smtClean="0">
              <a:latin typeface="Calibri" pitchFamily="34" charset="0"/>
              <a:cs typeface="Calibri" pitchFamily="34" charset="0"/>
            </a:endParaRPr>
          </a:p>
        </p:txBody>
      </p:sp>
      <p:grpSp>
        <p:nvGrpSpPr>
          <p:cNvPr id="23" name="그룹 22"/>
          <p:cNvGrpSpPr/>
          <p:nvPr/>
        </p:nvGrpSpPr>
        <p:grpSpPr>
          <a:xfrm>
            <a:off x="5220072" y="1800567"/>
            <a:ext cx="3830242" cy="2688920"/>
            <a:chOff x="5230726" y="-669973"/>
            <a:chExt cx="3830242" cy="2688920"/>
          </a:xfrm>
        </p:grpSpPr>
        <p:pic>
          <p:nvPicPr>
            <p:cNvPr id="24" name="그림 23"/>
            <p:cNvPicPr>
              <a:picLocks noChangeAspect="1"/>
            </p:cNvPicPr>
            <p:nvPr/>
          </p:nvPicPr>
          <p:blipFill rotWithShape="1">
            <a:blip r:embed="rId2" cstate="print">
              <a:extLst>
                <a:ext uri="{28A0092B-C50C-407E-A947-70E740481C1C}">
                  <a14:useLocalDpi xmlns:a14="http://schemas.microsoft.com/office/drawing/2010/main" val="0"/>
                </a:ext>
              </a:extLst>
            </a:blip>
            <a:srcRect t="-1" b="-1293"/>
            <a:stretch/>
          </p:blipFill>
          <p:spPr>
            <a:xfrm>
              <a:off x="5230726" y="-660681"/>
              <a:ext cx="3830242" cy="2679628"/>
            </a:xfrm>
            <a:prstGeom prst="rect">
              <a:avLst/>
            </a:prstGeom>
          </p:spPr>
        </p:pic>
        <p:sp>
          <p:nvSpPr>
            <p:cNvPr id="25" name="TextBox 24"/>
            <p:cNvSpPr txBox="1"/>
            <p:nvPr/>
          </p:nvSpPr>
          <p:spPr>
            <a:xfrm>
              <a:off x="5230726" y="-669973"/>
              <a:ext cx="2880320" cy="369332"/>
            </a:xfrm>
            <a:prstGeom prst="rect">
              <a:avLst/>
            </a:prstGeom>
            <a:noFill/>
          </p:spPr>
          <p:txBody>
            <a:bodyPr wrap="square" rtlCol="0">
              <a:spAutoFit/>
            </a:bodyPr>
            <a:lstStyle/>
            <a:p>
              <a:pPr algn="ctr"/>
              <a:r>
                <a:rPr lang="en-US" altLang="ko-KR" b="1" dirty="0" smtClean="0">
                  <a:solidFill>
                    <a:schemeClr val="bg1"/>
                  </a:solidFill>
                  <a:latin typeface="Calibri" pitchFamily="34" charset="0"/>
                  <a:ea typeface="나눔고딕 ExtraBold" pitchFamily="50" charset="-127"/>
                  <a:cs typeface="Calibri" pitchFamily="34" charset="0"/>
                </a:rPr>
                <a:t>Launched: 5 December 2018</a:t>
              </a:r>
            </a:p>
          </p:txBody>
        </p:sp>
      </p:grpSp>
      <p:grpSp>
        <p:nvGrpSpPr>
          <p:cNvPr id="9" name="그룹 8"/>
          <p:cNvGrpSpPr/>
          <p:nvPr/>
        </p:nvGrpSpPr>
        <p:grpSpPr>
          <a:xfrm>
            <a:off x="569546" y="627535"/>
            <a:ext cx="8106910" cy="1049799"/>
            <a:chOff x="9821783" y="1599384"/>
            <a:chExt cx="7766145" cy="2347346"/>
          </a:xfrm>
        </p:grpSpPr>
        <p:sp>
          <p:nvSpPr>
            <p:cNvPr id="10" name="오른쪽 화살표 9"/>
            <p:cNvSpPr/>
            <p:nvPr/>
          </p:nvSpPr>
          <p:spPr>
            <a:xfrm>
              <a:off x="9897074" y="2169291"/>
              <a:ext cx="7690854" cy="314856"/>
            </a:xfrm>
            <a:prstGeom prst="rightArrow">
              <a:avLst>
                <a:gd name="adj1" fmla="val 50000"/>
                <a:gd name="adj2" fmla="val 70343"/>
              </a:avLst>
            </a:prstGeom>
            <a:gradFill flip="none" rotWithShape="1">
              <a:gsLst>
                <a:gs pos="91000">
                  <a:srgbClr val="155397"/>
                </a:gs>
                <a:gs pos="0">
                  <a:srgbClr val="1962B3">
                    <a:alpha val="0"/>
                  </a:srgbClr>
                </a:gs>
                <a:gs pos="63000">
                  <a:srgbClr val="153565">
                    <a:alpha val="50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solidFill>
                  <a:prstClr val="white"/>
                </a:solidFill>
              </a:endParaRPr>
            </a:p>
          </p:txBody>
        </p:sp>
        <p:sp>
          <p:nvSpPr>
            <p:cNvPr id="11" name="타원 10"/>
            <p:cNvSpPr/>
            <p:nvPr/>
          </p:nvSpPr>
          <p:spPr>
            <a:xfrm>
              <a:off x="15118978" y="2262847"/>
              <a:ext cx="170986" cy="170985"/>
            </a:xfrm>
            <a:prstGeom prst="ellipse">
              <a:avLst/>
            </a:prstGeom>
            <a:solidFill>
              <a:srgbClr val="023855"/>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solidFill>
                  <a:prstClr val="white"/>
                </a:solidFill>
              </a:endParaRPr>
            </a:p>
          </p:txBody>
        </p:sp>
        <p:sp>
          <p:nvSpPr>
            <p:cNvPr id="12" name="TextBox 68"/>
            <p:cNvSpPr txBox="1">
              <a:spLocks noChangeArrowheads="1"/>
            </p:cNvSpPr>
            <p:nvPr/>
          </p:nvSpPr>
          <p:spPr bwMode="auto">
            <a:xfrm>
              <a:off x="14559127" y="2140187"/>
              <a:ext cx="336832" cy="378503"/>
            </a:xfrm>
            <a:prstGeom prst="rect">
              <a:avLst/>
            </a:prstGeom>
            <a:noFill/>
            <a:ln>
              <a:noFill/>
            </a:ln>
            <a:extLst/>
          </p:spPr>
          <p:txBody>
            <a:bodyPr wrap="none" lIns="0" tIns="0" rIns="0" bIns="0" anchor="ctr">
              <a:spAutoFit/>
            </a:bodyPr>
            <a:lstStyle>
              <a:lvl1pPr eaLnBrk="0" hangingPunct="0">
                <a:defRPr kumimoji="1" sz="2100">
                  <a:solidFill>
                    <a:schemeClr val="tx1"/>
                  </a:solidFill>
                  <a:latin typeface="굴림" panose="020B0600000101010101" pitchFamily="50" charset="-127"/>
                  <a:ea typeface="굴림" panose="020B0600000101010101" pitchFamily="50" charset="-127"/>
                </a:defRPr>
              </a:lvl1pPr>
              <a:lvl2pPr marL="742950" indent="-285750" eaLnBrk="0" hangingPunct="0">
                <a:defRPr kumimoji="1" sz="2100">
                  <a:solidFill>
                    <a:schemeClr val="tx1"/>
                  </a:solidFill>
                  <a:latin typeface="굴림" panose="020B0600000101010101" pitchFamily="50" charset="-127"/>
                  <a:ea typeface="굴림" panose="020B0600000101010101" pitchFamily="50" charset="-127"/>
                </a:defRPr>
              </a:lvl2pPr>
              <a:lvl3pPr marL="1143000" indent="-228600" eaLnBrk="0" hangingPunct="0">
                <a:defRPr kumimoji="1" sz="2100">
                  <a:solidFill>
                    <a:schemeClr val="tx1"/>
                  </a:solidFill>
                  <a:latin typeface="굴림" panose="020B0600000101010101" pitchFamily="50" charset="-127"/>
                  <a:ea typeface="굴림" panose="020B0600000101010101" pitchFamily="50" charset="-127"/>
                </a:defRPr>
              </a:lvl3pPr>
              <a:lvl4pPr eaLnBrk="0" hangingPunct="0">
                <a:defRPr kumimoji="1" sz="2100">
                  <a:solidFill>
                    <a:schemeClr val="tx1"/>
                  </a:solidFill>
                  <a:latin typeface="굴림" panose="020B0600000101010101" pitchFamily="50" charset="-127"/>
                  <a:ea typeface="굴림" panose="020B0600000101010101" pitchFamily="50" charset="-127"/>
                </a:defRPr>
              </a:lvl4pPr>
              <a:lvl5pPr marL="2057400" indent="-228600" eaLnBrk="0" hangingPunct="0">
                <a:defRPr kumimoji="1" sz="2100">
                  <a:solidFill>
                    <a:schemeClr val="tx1"/>
                  </a:solidFill>
                  <a:latin typeface="굴림" panose="020B0600000101010101" pitchFamily="50" charset="-127"/>
                  <a:ea typeface="굴림" panose="020B0600000101010101" pitchFamily="50" charset="-127"/>
                </a:defRPr>
              </a:lvl5pPr>
              <a:lvl6pPr marL="2514600" indent="-228600" defTabSz="1066800" eaLnBrk="0" fontAlgn="base" hangingPunct="0">
                <a:spcBef>
                  <a:spcPct val="0"/>
                </a:spcBef>
                <a:spcAft>
                  <a:spcPct val="0"/>
                </a:spcAft>
                <a:defRPr kumimoji="1" sz="2100">
                  <a:solidFill>
                    <a:schemeClr val="tx1"/>
                  </a:solidFill>
                  <a:latin typeface="굴림" panose="020B0600000101010101" pitchFamily="50" charset="-127"/>
                  <a:ea typeface="굴림" panose="020B0600000101010101" pitchFamily="50" charset="-127"/>
                </a:defRPr>
              </a:lvl6pPr>
              <a:lvl7pPr marL="2971800" indent="-228600" defTabSz="1066800" eaLnBrk="0" fontAlgn="base" hangingPunct="0">
                <a:spcBef>
                  <a:spcPct val="0"/>
                </a:spcBef>
                <a:spcAft>
                  <a:spcPct val="0"/>
                </a:spcAft>
                <a:defRPr kumimoji="1" sz="2100">
                  <a:solidFill>
                    <a:schemeClr val="tx1"/>
                  </a:solidFill>
                  <a:latin typeface="굴림" panose="020B0600000101010101" pitchFamily="50" charset="-127"/>
                  <a:ea typeface="굴림" panose="020B0600000101010101" pitchFamily="50" charset="-127"/>
                </a:defRPr>
              </a:lvl7pPr>
              <a:lvl8pPr marL="3429000" indent="-228600" defTabSz="1066800" eaLnBrk="0" fontAlgn="base" hangingPunct="0">
                <a:spcBef>
                  <a:spcPct val="0"/>
                </a:spcBef>
                <a:spcAft>
                  <a:spcPct val="0"/>
                </a:spcAft>
                <a:defRPr kumimoji="1" sz="2100">
                  <a:solidFill>
                    <a:schemeClr val="tx1"/>
                  </a:solidFill>
                  <a:latin typeface="굴림" panose="020B0600000101010101" pitchFamily="50" charset="-127"/>
                  <a:ea typeface="굴림" panose="020B0600000101010101" pitchFamily="50" charset="-127"/>
                </a:defRPr>
              </a:lvl8pPr>
              <a:lvl9pPr marL="3886200" indent="-228600" defTabSz="1066800" eaLnBrk="0" fontAlgn="base" hangingPunct="0">
                <a:spcBef>
                  <a:spcPct val="0"/>
                </a:spcBef>
                <a:spcAft>
                  <a:spcPct val="0"/>
                </a:spcAft>
                <a:defRPr kumimoji="1" sz="2100">
                  <a:solidFill>
                    <a:schemeClr val="tx1"/>
                  </a:solidFill>
                  <a:latin typeface="굴림" panose="020B0600000101010101" pitchFamily="50" charset="-127"/>
                  <a:ea typeface="굴림" panose="020B0600000101010101" pitchFamily="50" charset="-127"/>
                </a:defRPr>
              </a:lvl9pPr>
            </a:lstStyle>
            <a:p>
              <a:pPr algn="ctr" eaLnBrk="1" hangingPunct="1"/>
              <a:r>
                <a:rPr kumimoji="0" lang="en-US" altLang="ko-KR" sz="1100" b="1" i="1" dirty="0" smtClean="0">
                  <a:ln>
                    <a:solidFill>
                      <a:srgbClr val="4F81BD">
                        <a:alpha val="0"/>
                      </a:srgbClr>
                    </a:solidFill>
                  </a:ln>
                  <a:solidFill>
                    <a:srgbClr val="023855"/>
                  </a:solidFill>
                  <a:latin typeface="맑은 고딕"/>
                  <a:ea typeface="맑은 고딕"/>
                </a:rPr>
                <a:t>2017</a:t>
              </a:r>
            </a:p>
          </p:txBody>
        </p:sp>
        <p:sp>
          <p:nvSpPr>
            <p:cNvPr id="13" name="타원 12"/>
            <p:cNvSpPr/>
            <p:nvPr/>
          </p:nvSpPr>
          <p:spPr>
            <a:xfrm>
              <a:off x="16218526" y="2241804"/>
              <a:ext cx="170986" cy="170985"/>
            </a:xfrm>
            <a:prstGeom prst="ellipse">
              <a:avLst/>
            </a:prstGeom>
            <a:solidFill>
              <a:srgbClr val="5DA928"/>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solidFill>
                  <a:prstClr val="white"/>
                </a:solidFill>
              </a:endParaRPr>
            </a:p>
          </p:txBody>
        </p:sp>
        <p:sp>
          <p:nvSpPr>
            <p:cNvPr id="14" name="TextBox 68"/>
            <p:cNvSpPr txBox="1">
              <a:spLocks noChangeArrowheads="1"/>
            </p:cNvSpPr>
            <p:nvPr/>
          </p:nvSpPr>
          <p:spPr bwMode="auto">
            <a:xfrm>
              <a:off x="16569503" y="2122983"/>
              <a:ext cx="343981" cy="412912"/>
            </a:xfrm>
            <a:prstGeom prst="rect">
              <a:avLst/>
            </a:prstGeom>
            <a:noFill/>
            <a:ln w="31750">
              <a:noFill/>
            </a:ln>
            <a:extLst/>
          </p:spPr>
          <p:txBody>
            <a:bodyPr wrap="none" lIns="0" tIns="0" rIns="0" bIns="0" anchor="ctr">
              <a:spAutoFit/>
              <a:scene3d>
                <a:camera prst="orthographicFront"/>
                <a:lightRig rig="threePt" dir="t"/>
              </a:scene3d>
              <a:sp3d>
                <a:bevelT w="0" h="0"/>
                <a:contourClr>
                  <a:srgbClr val="C6E1B4"/>
                </a:contourClr>
              </a:sp3d>
            </a:bodyPr>
            <a:lstStyle>
              <a:lvl1pPr eaLnBrk="0" hangingPunct="0">
                <a:defRPr kumimoji="1" sz="2100">
                  <a:solidFill>
                    <a:schemeClr val="tx1"/>
                  </a:solidFill>
                  <a:latin typeface="굴림" panose="020B0600000101010101" pitchFamily="50" charset="-127"/>
                  <a:ea typeface="굴림" panose="020B0600000101010101" pitchFamily="50" charset="-127"/>
                </a:defRPr>
              </a:lvl1pPr>
              <a:lvl2pPr marL="742950" indent="-285750" eaLnBrk="0" hangingPunct="0">
                <a:defRPr kumimoji="1" sz="2100">
                  <a:solidFill>
                    <a:schemeClr val="tx1"/>
                  </a:solidFill>
                  <a:latin typeface="굴림" panose="020B0600000101010101" pitchFamily="50" charset="-127"/>
                  <a:ea typeface="굴림" panose="020B0600000101010101" pitchFamily="50" charset="-127"/>
                </a:defRPr>
              </a:lvl2pPr>
              <a:lvl3pPr marL="1143000" indent="-228600" eaLnBrk="0" hangingPunct="0">
                <a:defRPr kumimoji="1" sz="2100">
                  <a:solidFill>
                    <a:schemeClr val="tx1"/>
                  </a:solidFill>
                  <a:latin typeface="굴림" panose="020B0600000101010101" pitchFamily="50" charset="-127"/>
                  <a:ea typeface="굴림" panose="020B0600000101010101" pitchFamily="50" charset="-127"/>
                </a:defRPr>
              </a:lvl3pPr>
              <a:lvl4pPr eaLnBrk="0" hangingPunct="0">
                <a:defRPr kumimoji="1" sz="2100">
                  <a:solidFill>
                    <a:schemeClr val="tx1"/>
                  </a:solidFill>
                  <a:latin typeface="굴림" panose="020B0600000101010101" pitchFamily="50" charset="-127"/>
                  <a:ea typeface="굴림" panose="020B0600000101010101" pitchFamily="50" charset="-127"/>
                </a:defRPr>
              </a:lvl4pPr>
              <a:lvl5pPr marL="2057400" indent="-228600" eaLnBrk="0" hangingPunct="0">
                <a:defRPr kumimoji="1" sz="2100">
                  <a:solidFill>
                    <a:schemeClr val="tx1"/>
                  </a:solidFill>
                  <a:latin typeface="굴림" panose="020B0600000101010101" pitchFamily="50" charset="-127"/>
                  <a:ea typeface="굴림" panose="020B0600000101010101" pitchFamily="50" charset="-127"/>
                </a:defRPr>
              </a:lvl5pPr>
              <a:lvl6pPr marL="2514600" indent="-228600" defTabSz="1066800" eaLnBrk="0" fontAlgn="base" hangingPunct="0">
                <a:spcBef>
                  <a:spcPct val="0"/>
                </a:spcBef>
                <a:spcAft>
                  <a:spcPct val="0"/>
                </a:spcAft>
                <a:defRPr kumimoji="1" sz="2100">
                  <a:solidFill>
                    <a:schemeClr val="tx1"/>
                  </a:solidFill>
                  <a:latin typeface="굴림" panose="020B0600000101010101" pitchFamily="50" charset="-127"/>
                  <a:ea typeface="굴림" panose="020B0600000101010101" pitchFamily="50" charset="-127"/>
                </a:defRPr>
              </a:lvl6pPr>
              <a:lvl7pPr marL="2971800" indent="-228600" defTabSz="1066800" eaLnBrk="0" fontAlgn="base" hangingPunct="0">
                <a:spcBef>
                  <a:spcPct val="0"/>
                </a:spcBef>
                <a:spcAft>
                  <a:spcPct val="0"/>
                </a:spcAft>
                <a:defRPr kumimoji="1" sz="2100">
                  <a:solidFill>
                    <a:schemeClr val="tx1"/>
                  </a:solidFill>
                  <a:latin typeface="굴림" panose="020B0600000101010101" pitchFamily="50" charset="-127"/>
                  <a:ea typeface="굴림" panose="020B0600000101010101" pitchFamily="50" charset="-127"/>
                </a:defRPr>
              </a:lvl7pPr>
              <a:lvl8pPr marL="3429000" indent="-228600" defTabSz="1066800" eaLnBrk="0" fontAlgn="base" hangingPunct="0">
                <a:spcBef>
                  <a:spcPct val="0"/>
                </a:spcBef>
                <a:spcAft>
                  <a:spcPct val="0"/>
                </a:spcAft>
                <a:defRPr kumimoji="1" sz="2100">
                  <a:solidFill>
                    <a:schemeClr val="tx1"/>
                  </a:solidFill>
                  <a:latin typeface="굴림" panose="020B0600000101010101" pitchFamily="50" charset="-127"/>
                  <a:ea typeface="굴림" panose="020B0600000101010101" pitchFamily="50" charset="-127"/>
                </a:defRPr>
              </a:lvl8pPr>
              <a:lvl9pPr marL="3886200" indent="-228600" defTabSz="1066800" eaLnBrk="0" fontAlgn="base" hangingPunct="0">
                <a:spcBef>
                  <a:spcPct val="0"/>
                </a:spcBef>
                <a:spcAft>
                  <a:spcPct val="0"/>
                </a:spcAft>
                <a:defRPr kumimoji="1" sz="2100">
                  <a:solidFill>
                    <a:schemeClr val="tx1"/>
                  </a:solidFill>
                  <a:latin typeface="굴림" panose="020B0600000101010101" pitchFamily="50" charset="-127"/>
                  <a:ea typeface="굴림" panose="020B0600000101010101" pitchFamily="50" charset="-127"/>
                </a:defRPr>
              </a:lvl9pPr>
            </a:lstStyle>
            <a:p>
              <a:pPr algn="ctr" eaLnBrk="1" hangingPunct="1"/>
              <a:r>
                <a:rPr kumimoji="0" lang="en-US" altLang="ko-KR" sz="1200" b="1" i="1" dirty="0" smtClean="0">
                  <a:ln>
                    <a:solidFill>
                      <a:srgbClr val="4F81BD">
                        <a:alpha val="0"/>
                      </a:srgbClr>
                    </a:solidFill>
                  </a:ln>
                  <a:solidFill>
                    <a:srgbClr val="C00000"/>
                  </a:solidFill>
                  <a:latin typeface="맑은 고딕"/>
                  <a:ea typeface="맑은 고딕"/>
                </a:rPr>
                <a:t>2019</a:t>
              </a:r>
            </a:p>
          </p:txBody>
        </p:sp>
        <p:sp>
          <p:nvSpPr>
            <p:cNvPr id="15" name="TextBox 68"/>
            <p:cNvSpPr txBox="1">
              <a:spLocks noChangeArrowheads="1"/>
            </p:cNvSpPr>
            <p:nvPr/>
          </p:nvSpPr>
          <p:spPr bwMode="auto">
            <a:xfrm>
              <a:off x="15559197" y="2122983"/>
              <a:ext cx="343981" cy="412912"/>
            </a:xfrm>
            <a:prstGeom prst="rect">
              <a:avLst/>
            </a:prstGeom>
            <a:noFill/>
            <a:ln>
              <a:noFill/>
            </a:ln>
            <a:extLst/>
          </p:spPr>
          <p:txBody>
            <a:bodyPr wrap="none" lIns="0" tIns="0" rIns="0" bIns="0" anchor="ctr">
              <a:spAutoFit/>
            </a:bodyPr>
            <a:lstStyle>
              <a:lvl1pPr eaLnBrk="0" hangingPunct="0">
                <a:defRPr kumimoji="1" sz="2100">
                  <a:solidFill>
                    <a:schemeClr val="tx1"/>
                  </a:solidFill>
                  <a:latin typeface="굴림" panose="020B0600000101010101" pitchFamily="50" charset="-127"/>
                  <a:ea typeface="굴림" panose="020B0600000101010101" pitchFamily="50" charset="-127"/>
                </a:defRPr>
              </a:lvl1pPr>
              <a:lvl2pPr marL="742950" indent="-285750" eaLnBrk="0" hangingPunct="0">
                <a:defRPr kumimoji="1" sz="2100">
                  <a:solidFill>
                    <a:schemeClr val="tx1"/>
                  </a:solidFill>
                  <a:latin typeface="굴림" panose="020B0600000101010101" pitchFamily="50" charset="-127"/>
                  <a:ea typeface="굴림" panose="020B0600000101010101" pitchFamily="50" charset="-127"/>
                </a:defRPr>
              </a:lvl2pPr>
              <a:lvl3pPr marL="1143000" indent="-228600" eaLnBrk="0" hangingPunct="0">
                <a:defRPr kumimoji="1" sz="2100">
                  <a:solidFill>
                    <a:schemeClr val="tx1"/>
                  </a:solidFill>
                  <a:latin typeface="굴림" panose="020B0600000101010101" pitchFamily="50" charset="-127"/>
                  <a:ea typeface="굴림" panose="020B0600000101010101" pitchFamily="50" charset="-127"/>
                </a:defRPr>
              </a:lvl3pPr>
              <a:lvl4pPr eaLnBrk="0" hangingPunct="0">
                <a:defRPr kumimoji="1" sz="2100">
                  <a:solidFill>
                    <a:schemeClr val="tx1"/>
                  </a:solidFill>
                  <a:latin typeface="굴림" panose="020B0600000101010101" pitchFamily="50" charset="-127"/>
                  <a:ea typeface="굴림" panose="020B0600000101010101" pitchFamily="50" charset="-127"/>
                </a:defRPr>
              </a:lvl4pPr>
              <a:lvl5pPr marL="2057400" indent="-228600" eaLnBrk="0" hangingPunct="0">
                <a:defRPr kumimoji="1" sz="2100">
                  <a:solidFill>
                    <a:schemeClr val="tx1"/>
                  </a:solidFill>
                  <a:latin typeface="굴림" panose="020B0600000101010101" pitchFamily="50" charset="-127"/>
                  <a:ea typeface="굴림" panose="020B0600000101010101" pitchFamily="50" charset="-127"/>
                </a:defRPr>
              </a:lvl5pPr>
              <a:lvl6pPr marL="2514600" indent="-228600" defTabSz="1066800" eaLnBrk="0" fontAlgn="base" hangingPunct="0">
                <a:spcBef>
                  <a:spcPct val="0"/>
                </a:spcBef>
                <a:spcAft>
                  <a:spcPct val="0"/>
                </a:spcAft>
                <a:defRPr kumimoji="1" sz="2100">
                  <a:solidFill>
                    <a:schemeClr val="tx1"/>
                  </a:solidFill>
                  <a:latin typeface="굴림" panose="020B0600000101010101" pitchFamily="50" charset="-127"/>
                  <a:ea typeface="굴림" panose="020B0600000101010101" pitchFamily="50" charset="-127"/>
                </a:defRPr>
              </a:lvl6pPr>
              <a:lvl7pPr marL="2971800" indent="-228600" defTabSz="1066800" eaLnBrk="0" fontAlgn="base" hangingPunct="0">
                <a:spcBef>
                  <a:spcPct val="0"/>
                </a:spcBef>
                <a:spcAft>
                  <a:spcPct val="0"/>
                </a:spcAft>
                <a:defRPr kumimoji="1" sz="2100">
                  <a:solidFill>
                    <a:schemeClr val="tx1"/>
                  </a:solidFill>
                  <a:latin typeface="굴림" panose="020B0600000101010101" pitchFamily="50" charset="-127"/>
                  <a:ea typeface="굴림" panose="020B0600000101010101" pitchFamily="50" charset="-127"/>
                </a:defRPr>
              </a:lvl7pPr>
              <a:lvl8pPr marL="3429000" indent="-228600" defTabSz="1066800" eaLnBrk="0" fontAlgn="base" hangingPunct="0">
                <a:spcBef>
                  <a:spcPct val="0"/>
                </a:spcBef>
                <a:spcAft>
                  <a:spcPct val="0"/>
                </a:spcAft>
                <a:defRPr kumimoji="1" sz="2100">
                  <a:solidFill>
                    <a:schemeClr val="tx1"/>
                  </a:solidFill>
                  <a:latin typeface="굴림" panose="020B0600000101010101" pitchFamily="50" charset="-127"/>
                  <a:ea typeface="굴림" panose="020B0600000101010101" pitchFamily="50" charset="-127"/>
                </a:defRPr>
              </a:lvl8pPr>
              <a:lvl9pPr marL="3886200" indent="-228600" defTabSz="1066800" eaLnBrk="0" fontAlgn="base" hangingPunct="0">
                <a:spcBef>
                  <a:spcPct val="0"/>
                </a:spcBef>
                <a:spcAft>
                  <a:spcPct val="0"/>
                </a:spcAft>
                <a:defRPr kumimoji="1" sz="2100">
                  <a:solidFill>
                    <a:schemeClr val="tx1"/>
                  </a:solidFill>
                  <a:latin typeface="굴림" panose="020B0600000101010101" pitchFamily="50" charset="-127"/>
                  <a:ea typeface="굴림" panose="020B0600000101010101" pitchFamily="50" charset="-127"/>
                </a:defRPr>
              </a:lvl9pPr>
            </a:lstStyle>
            <a:p>
              <a:pPr algn="ctr" eaLnBrk="1" hangingPunct="1"/>
              <a:r>
                <a:rPr kumimoji="0" lang="en-US" altLang="ko-KR" sz="1200" b="1" i="1" dirty="0" smtClean="0">
                  <a:ln>
                    <a:solidFill>
                      <a:srgbClr val="4F81BD">
                        <a:alpha val="0"/>
                      </a:srgbClr>
                    </a:solidFill>
                  </a:ln>
                  <a:solidFill>
                    <a:srgbClr val="C00000"/>
                  </a:solidFill>
                  <a:latin typeface="맑은 고딕"/>
                  <a:ea typeface="맑은 고딕"/>
                </a:rPr>
                <a:t>2018</a:t>
              </a:r>
            </a:p>
          </p:txBody>
        </p:sp>
        <p:sp>
          <p:nvSpPr>
            <p:cNvPr id="16" name="타원 15"/>
            <p:cNvSpPr/>
            <p:nvPr/>
          </p:nvSpPr>
          <p:spPr>
            <a:xfrm>
              <a:off x="11098274" y="2262847"/>
              <a:ext cx="170986" cy="170985"/>
            </a:xfrm>
            <a:prstGeom prst="ellipse">
              <a:avLst/>
            </a:prstGeom>
            <a:solidFill>
              <a:srgbClr val="023855"/>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solidFill>
                  <a:prstClr val="white"/>
                </a:solidFill>
              </a:endParaRPr>
            </a:p>
          </p:txBody>
        </p:sp>
        <p:sp>
          <p:nvSpPr>
            <p:cNvPr id="17" name="TextBox 16"/>
            <p:cNvSpPr txBox="1">
              <a:spLocks noChangeArrowheads="1"/>
            </p:cNvSpPr>
            <p:nvPr/>
          </p:nvSpPr>
          <p:spPr bwMode="auto">
            <a:xfrm>
              <a:off x="10436934" y="2140187"/>
              <a:ext cx="336832" cy="378503"/>
            </a:xfrm>
            <a:prstGeom prst="rect">
              <a:avLst/>
            </a:prstGeom>
            <a:noFill/>
            <a:ln>
              <a:noFill/>
            </a:ln>
            <a:extLst/>
          </p:spPr>
          <p:txBody>
            <a:bodyPr wrap="none" lIns="0" tIns="0" rIns="0" bIns="0" anchor="ctr">
              <a:spAutoFit/>
            </a:bodyPr>
            <a:lstStyle>
              <a:lvl1pPr eaLnBrk="0" hangingPunct="0">
                <a:defRPr kumimoji="1" sz="2100">
                  <a:solidFill>
                    <a:schemeClr val="tx1"/>
                  </a:solidFill>
                  <a:latin typeface="굴림" panose="020B0600000101010101" pitchFamily="50" charset="-127"/>
                  <a:ea typeface="굴림" panose="020B0600000101010101" pitchFamily="50" charset="-127"/>
                </a:defRPr>
              </a:lvl1pPr>
              <a:lvl2pPr marL="742950" indent="-285750" eaLnBrk="0" hangingPunct="0">
                <a:defRPr kumimoji="1" sz="2100">
                  <a:solidFill>
                    <a:schemeClr val="tx1"/>
                  </a:solidFill>
                  <a:latin typeface="굴림" panose="020B0600000101010101" pitchFamily="50" charset="-127"/>
                  <a:ea typeface="굴림" panose="020B0600000101010101" pitchFamily="50" charset="-127"/>
                </a:defRPr>
              </a:lvl2pPr>
              <a:lvl3pPr marL="1143000" indent="-228600" eaLnBrk="0" hangingPunct="0">
                <a:defRPr kumimoji="1" sz="2100">
                  <a:solidFill>
                    <a:schemeClr val="tx1"/>
                  </a:solidFill>
                  <a:latin typeface="굴림" panose="020B0600000101010101" pitchFamily="50" charset="-127"/>
                  <a:ea typeface="굴림" panose="020B0600000101010101" pitchFamily="50" charset="-127"/>
                </a:defRPr>
              </a:lvl3pPr>
              <a:lvl4pPr eaLnBrk="0" hangingPunct="0">
                <a:defRPr kumimoji="1" sz="2100">
                  <a:solidFill>
                    <a:schemeClr val="tx1"/>
                  </a:solidFill>
                  <a:latin typeface="굴림" panose="020B0600000101010101" pitchFamily="50" charset="-127"/>
                  <a:ea typeface="굴림" panose="020B0600000101010101" pitchFamily="50" charset="-127"/>
                </a:defRPr>
              </a:lvl4pPr>
              <a:lvl5pPr marL="2057400" indent="-228600" eaLnBrk="0" hangingPunct="0">
                <a:defRPr kumimoji="1" sz="2100">
                  <a:solidFill>
                    <a:schemeClr val="tx1"/>
                  </a:solidFill>
                  <a:latin typeface="굴림" panose="020B0600000101010101" pitchFamily="50" charset="-127"/>
                  <a:ea typeface="굴림" panose="020B0600000101010101" pitchFamily="50" charset="-127"/>
                </a:defRPr>
              </a:lvl5pPr>
              <a:lvl6pPr marL="2514600" indent="-228600" defTabSz="1066800" eaLnBrk="0" fontAlgn="base" hangingPunct="0">
                <a:spcBef>
                  <a:spcPct val="0"/>
                </a:spcBef>
                <a:spcAft>
                  <a:spcPct val="0"/>
                </a:spcAft>
                <a:defRPr kumimoji="1" sz="2100">
                  <a:solidFill>
                    <a:schemeClr val="tx1"/>
                  </a:solidFill>
                  <a:latin typeface="굴림" panose="020B0600000101010101" pitchFamily="50" charset="-127"/>
                  <a:ea typeface="굴림" panose="020B0600000101010101" pitchFamily="50" charset="-127"/>
                </a:defRPr>
              </a:lvl6pPr>
              <a:lvl7pPr marL="2971800" indent="-228600" defTabSz="1066800" eaLnBrk="0" fontAlgn="base" hangingPunct="0">
                <a:spcBef>
                  <a:spcPct val="0"/>
                </a:spcBef>
                <a:spcAft>
                  <a:spcPct val="0"/>
                </a:spcAft>
                <a:defRPr kumimoji="1" sz="2100">
                  <a:solidFill>
                    <a:schemeClr val="tx1"/>
                  </a:solidFill>
                  <a:latin typeface="굴림" panose="020B0600000101010101" pitchFamily="50" charset="-127"/>
                  <a:ea typeface="굴림" panose="020B0600000101010101" pitchFamily="50" charset="-127"/>
                </a:defRPr>
              </a:lvl7pPr>
              <a:lvl8pPr marL="3429000" indent="-228600" defTabSz="1066800" eaLnBrk="0" fontAlgn="base" hangingPunct="0">
                <a:spcBef>
                  <a:spcPct val="0"/>
                </a:spcBef>
                <a:spcAft>
                  <a:spcPct val="0"/>
                </a:spcAft>
                <a:defRPr kumimoji="1" sz="2100">
                  <a:solidFill>
                    <a:schemeClr val="tx1"/>
                  </a:solidFill>
                  <a:latin typeface="굴림" panose="020B0600000101010101" pitchFamily="50" charset="-127"/>
                  <a:ea typeface="굴림" panose="020B0600000101010101" pitchFamily="50" charset="-127"/>
                </a:defRPr>
              </a:lvl8pPr>
              <a:lvl9pPr marL="3886200" indent="-228600" defTabSz="1066800" eaLnBrk="0" fontAlgn="base" hangingPunct="0">
                <a:spcBef>
                  <a:spcPct val="0"/>
                </a:spcBef>
                <a:spcAft>
                  <a:spcPct val="0"/>
                </a:spcAft>
                <a:defRPr kumimoji="1" sz="2100">
                  <a:solidFill>
                    <a:schemeClr val="tx1"/>
                  </a:solidFill>
                  <a:latin typeface="굴림" panose="020B0600000101010101" pitchFamily="50" charset="-127"/>
                  <a:ea typeface="굴림" panose="020B0600000101010101" pitchFamily="50" charset="-127"/>
                </a:defRPr>
              </a:lvl9pPr>
            </a:lstStyle>
            <a:p>
              <a:pPr algn="ctr" eaLnBrk="1" hangingPunct="1"/>
              <a:r>
                <a:rPr kumimoji="0" lang="en-US" altLang="ko-KR" sz="1100" b="1" i="1" dirty="0" smtClean="0">
                  <a:ln>
                    <a:solidFill>
                      <a:srgbClr val="4F81BD">
                        <a:alpha val="0"/>
                      </a:srgbClr>
                    </a:solidFill>
                  </a:ln>
                  <a:solidFill>
                    <a:srgbClr val="023855"/>
                  </a:solidFill>
                  <a:latin typeface="맑은 고딕"/>
                  <a:ea typeface="맑은 고딕"/>
                </a:rPr>
                <a:t>2013</a:t>
              </a:r>
            </a:p>
          </p:txBody>
        </p:sp>
        <p:sp>
          <p:nvSpPr>
            <p:cNvPr id="18" name="타원 17"/>
            <p:cNvSpPr/>
            <p:nvPr/>
          </p:nvSpPr>
          <p:spPr>
            <a:xfrm>
              <a:off x="12103451" y="2262847"/>
              <a:ext cx="170986" cy="170985"/>
            </a:xfrm>
            <a:prstGeom prst="ellipse">
              <a:avLst/>
            </a:prstGeom>
            <a:solidFill>
              <a:srgbClr val="023855"/>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solidFill>
                  <a:prstClr val="white"/>
                </a:solidFill>
              </a:endParaRPr>
            </a:p>
          </p:txBody>
        </p:sp>
        <p:sp>
          <p:nvSpPr>
            <p:cNvPr id="19" name="TextBox 68"/>
            <p:cNvSpPr txBox="1">
              <a:spLocks noChangeArrowheads="1"/>
            </p:cNvSpPr>
            <p:nvPr/>
          </p:nvSpPr>
          <p:spPr bwMode="auto">
            <a:xfrm>
              <a:off x="11543600" y="2140187"/>
              <a:ext cx="336832" cy="378503"/>
            </a:xfrm>
            <a:prstGeom prst="rect">
              <a:avLst/>
            </a:prstGeom>
            <a:noFill/>
            <a:ln>
              <a:noFill/>
            </a:ln>
            <a:extLst/>
          </p:spPr>
          <p:txBody>
            <a:bodyPr wrap="none" lIns="0" tIns="0" rIns="0" bIns="0" anchor="ctr">
              <a:spAutoFit/>
            </a:bodyPr>
            <a:lstStyle>
              <a:lvl1pPr eaLnBrk="0" hangingPunct="0">
                <a:defRPr kumimoji="1" sz="2100">
                  <a:solidFill>
                    <a:schemeClr val="tx1"/>
                  </a:solidFill>
                  <a:latin typeface="굴림" panose="020B0600000101010101" pitchFamily="50" charset="-127"/>
                  <a:ea typeface="굴림" panose="020B0600000101010101" pitchFamily="50" charset="-127"/>
                </a:defRPr>
              </a:lvl1pPr>
              <a:lvl2pPr marL="742950" indent="-285750" eaLnBrk="0" hangingPunct="0">
                <a:defRPr kumimoji="1" sz="2100">
                  <a:solidFill>
                    <a:schemeClr val="tx1"/>
                  </a:solidFill>
                  <a:latin typeface="굴림" panose="020B0600000101010101" pitchFamily="50" charset="-127"/>
                  <a:ea typeface="굴림" panose="020B0600000101010101" pitchFamily="50" charset="-127"/>
                </a:defRPr>
              </a:lvl2pPr>
              <a:lvl3pPr marL="1143000" indent="-228600" eaLnBrk="0" hangingPunct="0">
                <a:defRPr kumimoji="1" sz="2100">
                  <a:solidFill>
                    <a:schemeClr val="tx1"/>
                  </a:solidFill>
                  <a:latin typeface="굴림" panose="020B0600000101010101" pitchFamily="50" charset="-127"/>
                  <a:ea typeface="굴림" panose="020B0600000101010101" pitchFamily="50" charset="-127"/>
                </a:defRPr>
              </a:lvl3pPr>
              <a:lvl4pPr eaLnBrk="0" hangingPunct="0">
                <a:defRPr kumimoji="1" sz="2100">
                  <a:solidFill>
                    <a:schemeClr val="tx1"/>
                  </a:solidFill>
                  <a:latin typeface="굴림" panose="020B0600000101010101" pitchFamily="50" charset="-127"/>
                  <a:ea typeface="굴림" panose="020B0600000101010101" pitchFamily="50" charset="-127"/>
                </a:defRPr>
              </a:lvl4pPr>
              <a:lvl5pPr marL="2057400" indent="-228600" eaLnBrk="0" hangingPunct="0">
                <a:defRPr kumimoji="1" sz="2100">
                  <a:solidFill>
                    <a:schemeClr val="tx1"/>
                  </a:solidFill>
                  <a:latin typeface="굴림" panose="020B0600000101010101" pitchFamily="50" charset="-127"/>
                  <a:ea typeface="굴림" panose="020B0600000101010101" pitchFamily="50" charset="-127"/>
                </a:defRPr>
              </a:lvl5pPr>
              <a:lvl6pPr marL="2514600" indent="-228600" defTabSz="1066800" eaLnBrk="0" fontAlgn="base" hangingPunct="0">
                <a:spcBef>
                  <a:spcPct val="0"/>
                </a:spcBef>
                <a:spcAft>
                  <a:spcPct val="0"/>
                </a:spcAft>
                <a:defRPr kumimoji="1" sz="2100">
                  <a:solidFill>
                    <a:schemeClr val="tx1"/>
                  </a:solidFill>
                  <a:latin typeface="굴림" panose="020B0600000101010101" pitchFamily="50" charset="-127"/>
                  <a:ea typeface="굴림" panose="020B0600000101010101" pitchFamily="50" charset="-127"/>
                </a:defRPr>
              </a:lvl6pPr>
              <a:lvl7pPr marL="2971800" indent="-228600" defTabSz="1066800" eaLnBrk="0" fontAlgn="base" hangingPunct="0">
                <a:spcBef>
                  <a:spcPct val="0"/>
                </a:spcBef>
                <a:spcAft>
                  <a:spcPct val="0"/>
                </a:spcAft>
                <a:defRPr kumimoji="1" sz="2100">
                  <a:solidFill>
                    <a:schemeClr val="tx1"/>
                  </a:solidFill>
                  <a:latin typeface="굴림" panose="020B0600000101010101" pitchFamily="50" charset="-127"/>
                  <a:ea typeface="굴림" panose="020B0600000101010101" pitchFamily="50" charset="-127"/>
                </a:defRPr>
              </a:lvl7pPr>
              <a:lvl8pPr marL="3429000" indent="-228600" defTabSz="1066800" eaLnBrk="0" fontAlgn="base" hangingPunct="0">
                <a:spcBef>
                  <a:spcPct val="0"/>
                </a:spcBef>
                <a:spcAft>
                  <a:spcPct val="0"/>
                </a:spcAft>
                <a:defRPr kumimoji="1" sz="2100">
                  <a:solidFill>
                    <a:schemeClr val="tx1"/>
                  </a:solidFill>
                  <a:latin typeface="굴림" panose="020B0600000101010101" pitchFamily="50" charset="-127"/>
                  <a:ea typeface="굴림" panose="020B0600000101010101" pitchFamily="50" charset="-127"/>
                </a:defRPr>
              </a:lvl8pPr>
              <a:lvl9pPr marL="3886200" indent="-228600" defTabSz="1066800" eaLnBrk="0" fontAlgn="base" hangingPunct="0">
                <a:spcBef>
                  <a:spcPct val="0"/>
                </a:spcBef>
                <a:spcAft>
                  <a:spcPct val="0"/>
                </a:spcAft>
                <a:defRPr kumimoji="1" sz="2100">
                  <a:solidFill>
                    <a:schemeClr val="tx1"/>
                  </a:solidFill>
                  <a:latin typeface="굴림" panose="020B0600000101010101" pitchFamily="50" charset="-127"/>
                  <a:ea typeface="굴림" panose="020B0600000101010101" pitchFamily="50" charset="-127"/>
                </a:defRPr>
              </a:lvl9pPr>
            </a:lstStyle>
            <a:p>
              <a:pPr algn="ctr" eaLnBrk="1" hangingPunct="1"/>
              <a:r>
                <a:rPr kumimoji="0" lang="en-US" altLang="ko-KR" sz="1100" b="1" i="1" dirty="0" smtClean="0">
                  <a:ln>
                    <a:solidFill>
                      <a:srgbClr val="4F81BD">
                        <a:alpha val="0"/>
                      </a:srgbClr>
                    </a:solidFill>
                  </a:ln>
                  <a:solidFill>
                    <a:srgbClr val="023855"/>
                  </a:solidFill>
                  <a:latin typeface="맑은 고딕"/>
                  <a:ea typeface="맑은 고딕"/>
                </a:rPr>
                <a:t>2014</a:t>
              </a:r>
            </a:p>
          </p:txBody>
        </p:sp>
        <p:sp>
          <p:nvSpPr>
            <p:cNvPr id="20" name="타원 19"/>
            <p:cNvSpPr/>
            <p:nvPr/>
          </p:nvSpPr>
          <p:spPr>
            <a:xfrm>
              <a:off x="13108627" y="2262847"/>
              <a:ext cx="170986" cy="170985"/>
            </a:xfrm>
            <a:prstGeom prst="ellipse">
              <a:avLst/>
            </a:prstGeom>
            <a:solidFill>
              <a:srgbClr val="023855"/>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solidFill>
                  <a:prstClr val="white"/>
                </a:solidFill>
              </a:endParaRPr>
            </a:p>
          </p:txBody>
        </p:sp>
        <p:sp>
          <p:nvSpPr>
            <p:cNvPr id="21" name="TextBox 68"/>
            <p:cNvSpPr txBox="1">
              <a:spLocks noChangeArrowheads="1"/>
            </p:cNvSpPr>
            <p:nvPr/>
          </p:nvSpPr>
          <p:spPr bwMode="auto">
            <a:xfrm>
              <a:off x="12548778" y="2140187"/>
              <a:ext cx="336832" cy="378503"/>
            </a:xfrm>
            <a:prstGeom prst="rect">
              <a:avLst/>
            </a:prstGeom>
            <a:noFill/>
            <a:ln>
              <a:noFill/>
            </a:ln>
            <a:extLst/>
          </p:spPr>
          <p:txBody>
            <a:bodyPr wrap="none" lIns="0" tIns="0" rIns="0" bIns="0" anchor="ctr">
              <a:spAutoFit/>
            </a:bodyPr>
            <a:lstStyle>
              <a:lvl1pPr eaLnBrk="0" hangingPunct="0">
                <a:defRPr kumimoji="1" sz="2100">
                  <a:solidFill>
                    <a:schemeClr val="tx1"/>
                  </a:solidFill>
                  <a:latin typeface="굴림" panose="020B0600000101010101" pitchFamily="50" charset="-127"/>
                  <a:ea typeface="굴림" panose="020B0600000101010101" pitchFamily="50" charset="-127"/>
                </a:defRPr>
              </a:lvl1pPr>
              <a:lvl2pPr marL="742950" indent="-285750" eaLnBrk="0" hangingPunct="0">
                <a:defRPr kumimoji="1" sz="2100">
                  <a:solidFill>
                    <a:schemeClr val="tx1"/>
                  </a:solidFill>
                  <a:latin typeface="굴림" panose="020B0600000101010101" pitchFamily="50" charset="-127"/>
                  <a:ea typeface="굴림" panose="020B0600000101010101" pitchFamily="50" charset="-127"/>
                </a:defRPr>
              </a:lvl2pPr>
              <a:lvl3pPr marL="1143000" indent="-228600" eaLnBrk="0" hangingPunct="0">
                <a:defRPr kumimoji="1" sz="2100">
                  <a:solidFill>
                    <a:schemeClr val="tx1"/>
                  </a:solidFill>
                  <a:latin typeface="굴림" panose="020B0600000101010101" pitchFamily="50" charset="-127"/>
                  <a:ea typeface="굴림" panose="020B0600000101010101" pitchFamily="50" charset="-127"/>
                </a:defRPr>
              </a:lvl3pPr>
              <a:lvl4pPr eaLnBrk="0" hangingPunct="0">
                <a:defRPr kumimoji="1" sz="2100">
                  <a:solidFill>
                    <a:schemeClr val="tx1"/>
                  </a:solidFill>
                  <a:latin typeface="굴림" panose="020B0600000101010101" pitchFamily="50" charset="-127"/>
                  <a:ea typeface="굴림" panose="020B0600000101010101" pitchFamily="50" charset="-127"/>
                </a:defRPr>
              </a:lvl4pPr>
              <a:lvl5pPr marL="2057400" indent="-228600" eaLnBrk="0" hangingPunct="0">
                <a:defRPr kumimoji="1" sz="2100">
                  <a:solidFill>
                    <a:schemeClr val="tx1"/>
                  </a:solidFill>
                  <a:latin typeface="굴림" panose="020B0600000101010101" pitchFamily="50" charset="-127"/>
                  <a:ea typeface="굴림" panose="020B0600000101010101" pitchFamily="50" charset="-127"/>
                </a:defRPr>
              </a:lvl5pPr>
              <a:lvl6pPr marL="2514600" indent="-228600" defTabSz="1066800" eaLnBrk="0" fontAlgn="base" hangingPunct="0">
                <a:spcBef>
                  <a:spcPct val="0"/>
                </a:spcBef>
                <a:spcAft>
                  <a:spcPct val="0"/>
                </a:spcAft>
                <a:defRPr kumimoji="1" sz="2100">
                  <a:solidFill>
                    <a:schemeClr val="tx1"/>
                  </a:solidFill>
                  <a:latin typeface="굴림" panose="020B0600000101010101" pitchFamily="50" charset="-127"/>
                  <a:ea typeface="굴림" panose="020B0600000101010101" pitchFamily="50" charset="-127"/>
                </a:defRPr>
              </a:lvl6pPr>
              <a:lvl7pPr marL="2971800" indent="-228600" defTabSz="1066800" eaLnBrk="0" fontAlgn="base" hangingPunct="0">
                <a:spcBef>
                  <a:spcPct val="0"/>
                </a:spcBef>
                <a:spcAft>
                  <a:spcPct val="0"/>
                </a:spcAft>
                <a:defRPr kumimoji="1" sz="2100">
                  <a:solidFill>
                    <a:schemeClr val="tx1"/>
                  </a:solidFill>
                  <a:latin typeface="굴림" panose="020B0600000101010101" pitchFamily="50" charset="-127"/>
                  <a:ea typeface="굴림" panose="020B0600000101010101" pitchFamily="50" charset="-127"/>
                </a:defRPr>
              </a:lvl7pPr>
              <a:lvl8pPr marL="3429000" indent="-228600" defTabSz="1066800" eaLnBrk="0" fontAlgn="base" hangingPunct="0">
                <a:spcBef>
                  <a:spcPct val="0"/>
                </a:spcBef>
                <a:spcAft>
                  <a:spcPct val="0"/>
                </a:spcAft>
                <a:defRPr kumimoji="1" sz="2100">
                  <a:solidFill>
                    <a:schemeClr val="tx1"/>
                  </a:solidFill>
                  <a:latin typeface="굴림" panose="020B0600000101010101" pitchFamily="50" charset="-127"/>
                  <a:ea typeface="굴림" panose="020B0600000101010101" pitchFamily="50" charset="-127"/>
                </a:defRPr>
              </a:lvl8pPr>
              <a:lvl9pPr marL="3886200" indent="-228600" defTabSz="1066800" eaLnBrk="0" fontAlgn="base" hangingPunct="0">
                <a:spcBef>
                  <a:spcPct val="0"/>
                </a:spcBef>
                <a:spcAft>
                  <a:spcPct val="0"/>
                </a:spcAft>
                <a:defRPr kumimoji="1" sz="2100">
                  <a:solidFill>
                    <a:schemeClr val="tx1"/>
                  </a:solidFill>
                  <a:latin typeface="굴림" panose="020B0600000101010101" pitchFamily="50" charset="-127"/>
                  <a:ea typeface="굴림" panose="020B0600000101010101" pitchFamily="50" charset="-127"/>
                </a:defRPr>
              </a:lvl9pPr>
            </a:lstStyle>
            <a:p>
              <a:pPr algn="ctr" eaLnBrk="1" hangingPunct="1"/>
              <a:r>
                <a:rPr kumimoji="0" lang="en-US" altLang="ko-KR" sz="1100" b="1" i="1" dirty="0" smtClean="0">
                  <a:ln>
                    <a:solidFill>
                      <a:srgbClr val="4F81BD">
                        <a:alpha val="0"/>
                      </a:srgbClr>
                    </a:solidFill>
                  </a:ln>
                  <a:solidFill>
                    <a:srgbClr val="023855"/>
                  </a:solidFill>
                  <a:latin typeface="맑은 고딕"/>
                  <a:ea typeface="맑은 고딕"/>
                </a:rPr>
                <a:t>2015</a:t>
              </a:r>
            </a:p>
          </p:txBody>
        </p:sp>
        <p:sp>
          <p:nvSpPr>
            <p:cNvPr id="22" name="타원 21"/>
            <p:cNvSpPr/>
            <p:nvPr/>
          </p:nvSpPr>
          <p:spPr>
            <a:xfrm>
              <a:off x="14113802" y="2262847"/>
              <a:ext cx="170986" cy="170985"/>
            </a:xfrm>
            <a:prstGeom prst="ellipse">
              <a:avLst/>
            </a:prstGeom>
            <a:solidFill>
              <a:srgbClr val="023855"/>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solidFill>
                  <a:prstClr val="white"/>
                </a:solidFill>
              </a:endParaRPr>
            </a:p>
          </p:txBody>
        </p:sp>
        <p:sp>
          <p:nvSpPr>
            <p:cNvPr id="26" name="TextBox 68"/>
            <p:cNvSpPr txBox="1">
              <a:spLocks noChangeArrowheads="1"/>
            </p:cNvSpPr>
            <p:nvPr/>
          </p:nvSpPr>
          <p:spPr bwMode="auto">
            <a:xfrm>
              <a:off x="13553953" y="2140187"/>
              <a:ext cx="336832" cy="378503"/>
            </a:xfrm>
            <a:prstGeom prst="rect">
              <a:avLst/>
            </a:prstGeom>
            <a:noFill/>
            <a:ln>
              <a:noFill/>
            </a:ln>
            <a:extLst/>
          </p:spPr>
          <p:txBody>
            <a:bodyPr wrap="none" lIns="0" tIns="0" rIns="0" bIns="0" anchor="ctr">
              <a:spAutoFit/>
            </a:bodyPr>
            <a:lstStyle>
              <a:lvl1pPr eaLnBrk="0" hangingPunct="0">
                <a:defRPr kumimoji="1" sz="2100">
                  <a:solidFill>
                    <a:schemeClr val="tx1"/>
                  </a:solidFill>
                  <a:latin typeface="굴림" panose="020B0600000101010101" pitchFamily="50" charset="-127"/>
                  <a:ea typeface="굴림" panose="020B0600000101010101" pitchFamily="50" charset="-127"/>
                </a:defRPr>
              </a:lvl1pPr>
              <a:lvl2pPr marL="742950" indent="-285750" eaLnBrk="0" hangingPunct="0">
                <a:defRPr kumimoji="1" sz="2100">
                  <a:solidFill>
                    <a:schemeClr val="tx1"/>
                  </a:solidFill>
                  <a:latin typeface="굴림" panose="020B0600000101010101" pitchFamily="50" charset="-127"/>
                  <a:ea typeface="굴림" panose="020B0600000101010101" pitchFamily="50" charset="-127"/>
                </a:defRPr>
              </a:lvl2pPr>
              <a:lvl3pPr marL="1143000" indent="-228600" eaLnBrk="0" hangingPunct="0">
                <a:defRPr kumimoji="1" sz="2100">
                  <a:solidFill>
                    <a:schemeClr val="tx1"/>
                  </a:solidFill>
                  <a:latin typeface="굴림" panose="020B0600000101010101" pitchFamily="50" charset="-127"/>
                  <a:ea typeface="굴림" panose="020B0600000101010101" pitchFamily="50" charset="-127"/>
                </a:defRPr>
              </a:lvl3pPr>
              <a:lvl4pPr eaLnBrk="0" hangingPunct="0">
                <a:defRPr kumimoji="1" sz="2100">
                  <a:solidFill>
                    <a:schemeClr val="tx1"/>
                  </a:solidFill>
                  <a:latin typeface="굴림" panose="020B0600000101010101" pitchFamily="50" charset="-127"/>
                  <a:ea typeface="굴림" panose="020B0600000101010101" pitchFamily="50" charset="-127"/>
                </a:defRPr>
              </a:lvl4pPr>
              <a:lvl5pPr marL="2057400" indent="-228600" eaLnBrk="0" hangingPunct="0">
                <a:defRPr kumimoji="1" sz="2100">
                  <a:solidFill>
                    <a:schemeClr val="tx1"/>
                  </a:solidFill>
                  <a:latin typeface="굴림" panose="020B0600000101010101" pitchFamily="50" charset="-127"/>
                  <a:ea typeface="굴림" panose="020B0600000101010101" pitchFamily="50" charset="-127"/>
                </a:defRPr>
              </a:lvl5pPr>
              <a:lvl6pPr marL="2514600" indent="-228600" defTabSz="1066800" eaLnBrk="0" fontAlgn="base" hangingPunct="0">
                <a:spcBef>
                  <a:spcPct val="0"/>
                </a:spcBef>
                <a:spcAft>
                  <a:spcPct val="0"/>
                </a:spcAft>
                <a:defRPr kumimoji="1" sz="2100">
                  <a:solidFill>
                    <a:schemeClr val="tx1"/>
                  </a:solidFill>
                  <a:latin typeface="굴림" panose="020B0600000101010101" pitchFamily="50" charset="-127"/>
                  <a:ea typeface="굴림" panose="020B0600000101010101" pitchFamily="50" charset="-127"/>
                </a:defRPr>
              </a:lvl6pPr>
              <a:lvl7pPr marL="2971800" indent="-228600" defTabSz="1066800" eaLnBrk="0" fontAlgn="base" hangingPunct="0">
                <a:spcBef>
                  <a:spcPct val="0"/>
                </a:spcBef>
                <a:spcAft>
                  <a:spcPct val="0"/>
                </a:spcAft>
                <a:defRPr kumimoji="1" sz="2100">
                  <a:solidFill>
                    <a:schemeClr val="tx1"/>
                  </a:solidFill>
                  <a:latin typeface="굴림" panose="020B0600000101010101" pitchFamily="50" charset="-127"/>
                  <a:ea typeface="굴림" panose="020B0600000101010101" pitchFamily="50" charset="-127"/>
                </a:defRPr>
              </a:lvl7pPr>
              <a:lvl8pPr marL="3429000" indent="-228600" defTabSz="1066800" eaLnBrk="0" fontAlgn="base" hangingPunct="0">
                <a:spcBef>
                  <a:spcPct val="0"/>
                </a:spcBef>
                <a:spcAft>
                  <a:spcPct val="0"/>
                </a:spcAft>
                <a:defRPr kumimoji="1" sz="2100">
                  <a:solidFill>
                    <a:schemeClr val="tx1"/>
                  </a:solidFill>
                  <a:latin typeface="굴림" panose="020B0600000101010101" pitchFamily="50" charset="-127"/>
                  <a:ea typeface="굴림" panose="020B0600000101010101" pitchFamily="50" charset="-127"/>
                </a:defRPr>
              </a:lvl8pPr>
              <a:lvl9pPr marL="3886200" indent="-228600" defTabSz="1066800" eaLnBrk="0" fontAlgn="base" hangingPunct="0">
                <a:spcBef>
                  <a:spcPct val="0"/>
                </a:spcBef>
                <a:spcAft>
                  <a:spcPct val="0"/>
                </a:spcAft>
                <a:defRPr kumimoji="1" sz="2100">
                  <a:solidFill>
                    <a:schemeClr val="tx1"/>
                  </a:solidFill>
                  <a:latin typeface="굴림" panose="020B0600000101010101" pitchFamily="50" charset="-127"/>
                  <a:ea typeface="굴림" panose="020B0600000101010101" pitchFamily="50" charset="-127"/>
                </a:defRPr>
              </a:lvl9pPr>
            </a:lstStyle>
            <a:p>
              <a:pPr algn="ctr" eaLnBrk="1" hangingPunct="1"/>
              <a:r>
                <a:rPr kumimoji="0" lang="en-US" altLang="ko-KR" sz="1100" b="1" i="1" dirty="0" smtClean="0">
                  <a:ln>
                    <a:solidFill>
                      <a:srgbClr val="4F81BD">
                        <a:alpha val="0"/>
                      </a:srgbClr>
                    </a:solidFill>
                  </a:ln>
                  <a:solidFill>
                    <a:srgbClr val="023855"/>
                  </a:solidFill>
                  <a:latin typeface="맑은 고딕"/>
                  <a:ea typeface="맑은 고딕"/>
                </a:rPr>
                <a:t>2016</a:t>
              </a:r>
            </a:p>
          </p:txBody>
        </p:sp>
        <p:grpSp>
          <p:nvGrpSpPr>
            <p:cNvPr id="27" name="그룹 26"/>
            <p:cNvGrpSpPr/>
            <p:nvPr/>
          </p:nvGrpSpPr>
          <p:grpSpPr>
            <a:xfrm>
              <a:off x="9897073" y="1599384"/>
              <a:ext cx="7690854" cy="549481"/>
              <a:chOff x="1498395" y="5385185"/>
              <a:chExt cx="7690854" cy="549481"/>
            </a:xfrm>
          </p:grpSpPr>
          <p:sp>
            <p:nvSpPr>
              <p:cNvPr id="148" name="왼쪽 화살표 147"/>
              <p:cNvSpPr/>
              <p:nvPr/>
            </p:nvSpPr>
            <p:spPr>
              <a:xfrm flipH="1">
                <a:off x="7507073" y="5687896"/>
                <a:ext cx="1682176" cy="232050"/>
              </a:xfrm>
              <a:prstGeom prst="leftArrow">
                <a:avLst/>
              </a:prstGeom>
              <a:solidFill>
                <a:schemeClr val="accent1"/>
              </a:solidFill>
              <a:ln w="22225">
                <a:noFill/>
              </a:ln>
              <a:effectLst>
                <a:outerShdw dist="25400" algn="l"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endParaRPr lang="ko-KR" altLang="en-US" sz="1050" b="1">
                  <a:ln>
                    <a:solidFill>
                      <a:srgbClr val="4F81BD">
                        <a:alpha val="0"/>
                      </a:srgbClr>
                    </a:solidFill>
                  </a:ln>
                  <a:solidFill>
                    <a:prstClr val="white"/>
                  </a:solidFill>
                </a:endParaRPr>
              </a:p>
            </p:txBody>
          </p:sp>
          <p:grpSp>
            <p:nvGrpSpPr>
              <p:cNvPr id="149" name="그룹 148"/>
              <p:cNvGrpSpPr/>
              <p:nvPr/>
            </p:nvGrpSpPr>
            <p:grpSpPr>
              <a:xfrm>
                <a:off x="1819557" y="5385185"/>
                <a:ext cx="7300712" cy="327996"/>
                <a:chOff x="1819557" y="5385185"/>
                <a:chExt cx="7300712" cy="327996"/>
              </a:xfrm>
            </p:grpSpPr>
            <p:sp>
              <p:nvSpPr>
                <p:cNvPr id="153" name="직사각형 152"/>
                <p:cNvSpPr/>
                <p:nvPr/>
              </p:nvSpPr>
              <p:spPr>
                <a:xfrm>
                  <a:off x="5502503" y="5439575"/>
                  <a:ext cx="1566952" cy="273606"/>
                </a:xfrm>
                <a:prstGeom prst="rect">
                  <a:avLst/>
                </a:prstGeom>
                <a:noFill/>
                <a:ln w="22225">
                  <a:noFill/>
                </a:ln>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altLang="ko-KR" sz="1050" b="1" dirty="0" smtClean="0">
                      <a:ln>
                        <a:solidFill>
                          <a:srgbClr val="4F81BD">
                            <a:alpha val="0"/>
                          </a:srgbClr>
                        </a:solidFill>
                      </a:ln>
                      <a:solidFill>
                        <a:srgbClr val="153565"/>
                      </a:solidFill>
                    </a:rPr>
                    <a:t>System Integration</a:t>
                  </a:r>
                  <a:endParaRPr lang="ko-KR" altLang="en-US" sz="1050" b="1" dirty="0">
                    <a:ln>
                      <a:solidFill>
                        <a:srgbClr val="4F81BD">
                          <a:alpha val="0"/>
                        </a:srgbClr>
                      </a:solidFill>
                    </a:ln>
                    <a:solidFill>
                      <a:srgbClr val="153565"/>
                    </a:solidFill>
                  </a:endParaRPr>
                </a:p>
              </p:txBody>
            </p:sp>
            <p:sp>
              <p:nvSpPr>
                <p:cNvPr id="154" name="직사각형 153"/>
                <p:cNvSpPr/>
                <p:nvPr/>
              </p:nvSpPr>
              <p:spPr>
                <a:xfrm>
                  <a:off x="3831184" y="5385185"/>
                  <a:ext cx="1349451" cy="327996"/>
                </a:xfrm>
                <a:prstGeom prst="rect">
                  <a:avLst/>
                </a:prstGeom>
                <a:noFill/>
                <a:ln w="22225">
                  <a:noFill/>
                </a:ln>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altLang="ko-KR" sz="1050" b="1" dirty="0" smtClean="0">
                      <a:ln>
                        <a:solidFill>
                          <a:srgbClr val="4F81BD">
                            <a:alpha val="0"/>
                          </a:srgbClr>
                        </a:solidFill>
                      </a:ln>
                      <a:solidFill>
                        <a:srgbClr val="153565"/>
                      </a:solidFill>
                    </a:rPr>
                    <a:t>Module integration</a:t>
                  </a:r>
                  <a:endParaRPr lang="ko-KR" altLang="en-US" sz="1050" b="1" dirty="0">
                    <a:ln>
                      <a:solidFill>
                        <a:srgbClr val="4F81BD">
                          <a:alpha val="0"/>
                        </a:srgbClr>
                      </a:solidFill>
                    </a:ln>
                    <a:solidFill>
                      <a:srgbClr val="153565"/>
                    </a:solidFill>
                  </a:endParaRPr>
                </a:p>
              </p:txBody>
            </p:sp>
            <p:sp>
              <p:nvSpPr>
                <p:cNvPr id="155" name="직사각형 154"/>
                <p:cNvSpPr/>
                <p:nvPr/>
              </p:nvSpPr>
              <p:spPr>
                <a:xfrm>
                  <a:off x="1819557" y="5439575"/>
                  <a:ext cx="1676422" cy="273606"/>
                </a:xfrm>
                <a:prstGeom prst="rect">
                  <a:avLst/>
                </a:prstGeom>
                <a:noFill/>
                <a:ln w="22225">
                  <a:noFill/>
                </a:ln>
              </p:spPr>
              <p:style>
                <a:lnRef idx="2">
                  <a:schemeClr val="accent1">
                    <a:shade val="50000"/>
                  </a:schemeClr>
                </a:lnRef>
                <a:fillRef idx="1">
                  <a:schemeClr val="accent1"/>
                </a:fillRef>
                <a:effectRef idx="0">
                  <a:schemeClr val="accent1"/>
                </a:effectRef>
                <a:fontRef idx="minor">
                  <a:schemeClr val="lt1"/>
                </a:fontRef>
              </p:style>
              <p:txBody>
                <a:bodyPr lIns="180000" rIns="0" rtlCol="0" anchor="ctr"/>
                <a:lstStyle/>
                <a:p>
                  <a:pPr algn="ctr"/>
                  <a:r>
                    <a:rPr lang="en-US" altLang="ko-KR" sz="1050" b="1" dirty="0" smtClean="0">
                      <a:ln>
                        <a:solidFill>
                          <a:srgbClr val="4F81BD">
                            <a:alpha val="0"/>
                          </a:srgbClr>
                        </a:solidFill>
                      </a:ln>
                      <a:solidFill>
                        <a:srgbClr val="153565"/>
                      </a:solidFill>
                    </a:rPr>
                    <a:t>Bus design and review</a:t>
                  </a:r>
                  <a:endParaRPr lang="ko-KR" altLang="en-US" sz="1050" b="1" dirty="0">
                    <a:ln>
                      <a:solidFill>
                        <a:srgbClr val="4F81BD">
                          <a:alpha val="0"/>
                        </a:srgbClr>
                      </a:solidFill>
                    </a:ln>
                    <a:solidFill>
                      <a:srgbClr val="153565"/>
                    </a:solidFill>
                  </a:endParaRPr>
                </a:p>
              </p:txBody>
            </p:sp>
            <p:sp>
              <p:nvSpPr>
                <p:cNvPr id="156" name="직사각형 155"/>
                <p:cNvSpPr/>
                <p:nvPr/>
              </p:nvSpPr>
              <p:spPr>
                <a:xfrm>
                  <a:off x="7631140" y="5439576"/>
                  <a:ext cx="1489129" cy="273605"/>
                </a:xfrm>
                <a:prstGeom prst="rect">
                  <a:avLst/>
                </a:prstGeom>
                <a:noFill/>
                <a:ln w="22225">
                  <a:noFill/>
                </a:ln>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altLang="ko-KR" sz="1050" b="1" dirty="0" smtClean="0">
                      <a:ln>
                        <a:solidFill>
                          <a:srgbClr val="4F81BD">
                            <a:alpha val="0"/>
                          </a:srgbClr>
                        </a:solidFill>
                      </a:ln>
                      <a:solidFill>
                        <a:srgbClr val="153565"/>
                      </a:solidFill>
                    </a:rPr>
                    <a:t>Launch/IOT/OPS</a:t>
                  </a:r>
                  <a:endParaRPr lang="ko-KR" altLang="en-US" sz="1050" b="1" dirty="0">
                    <a:ln>
                      <a:solidFill>
                        <a:srgbClr val="4F81BD">
                          <a:alpha val="0"/>
                        </a:srgbClr>
                      </a:solidFill>
                    </a:ln>
                    <a:solidFill>
                      <a:srgbClr val="153565"/>
                    </a:solidFill>
                  </a:endParaRPr>
                </a:p>
              </p:txBody>
            </p:sp>
          </p:grpSp>
          <p:sp>
            <p:nvSpPr>
              <p:cNvPr id="150" name="왼쪽 화살표 149"/>
              <p:cNvSpPr/>
              <p:nvPr/>
            </p:nvSpPr>
            <p:spPr>
              <a:xfrm flipH="1">
                <a:off x="5185065" y="5687894"/>
                <a:ext cx="2276128" cy="214388"/>
              </a:xfrm>
              <a:prstGeom prst="leftArrow">
                <a:avLst/>
              </a:prstGeom>
              <a:solidFill>
                <a:schemeClr val="accent1"/>
              </a:solidFill>
              <a:ln w="22225">
                <a:noFill/>
              </a:ln>
              <a:effectLst>
                <a:outerShdw dist="25400" algn="l"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endParaRPr lang="ko-KR" altLang="en-US" sz="1050" b="1">
                  <a:ln>
                    <a:solidFill>
                      <a:srgbClr val="4F81BD">
                        <a:alpha val="0"/>
                      </a:srgbClr>
                    </a:solidFill>
                  </a:ln>
                  <a:solidFill>
                    <a:prstClr val="white"/>
                  </a:solidFill>
                </a:endParaRPr>
              </a:p>
            </p:txBody>
          </p:sp>
          <p:sp>
            <p:nvSpPr>
              <p:cNvPr id="151" name="왼쪽 화살표 150"/>
              <p:cNvSpPr/>
              <p:nvPr/>
            </p:nvSpPr>
            <p:spPr>
              <a:xfrm flipH="1">
                <a:off x="3872655" y="5687896"/>
                <a:ext cx="1347372" cy="232050"/>
              </a:xfrm>
              <a:prstGeom prst="leftArrow">
                <a:avLst/>
              </a:prstGeom>
              <a:solidFill>
                <a:schemeClr val="accent1"/>
              </a:solidFill>
              <a:ln w="22225">
                <a:noFill/>
              </a:ln>
              <a:effectLst>
                <a:outerShdw dist="25400" algn="l"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endParaRPr lang="ko-KR" altLang="en-US" sz="1050" b="1">
                  <a:ln>
                    <a:solidFill>
                      <a:srgbClr val="4F81BD">
                        <a:alpha val="0"/>
                      </a:srgbClr>
                    </a:solidFill>
                  </a:ln>
                  <a:solidFill>
                    <a:prstClr val="white"/>
                  </a:solidFill>
                </a:endParaRPr>
              </a:p>
            </p:txBody>
          </p:sp>
          <p:sp>
            <p:nvSpPr>
              <p:cNvPr id="152" name="왼쪽 화살표 151"/>
              <p:cNvSpPr/>
              <p:nvPr/>
            </p:nvSpPr>
            <p:spPr>
              <a:xfrm flipH="1">
                <a:off x="1498395" y="5687895"/>
                <a:ext cx="2494809" cy="246771"/>
              </a:xfrm>
              <a:prstGeom prst="leftArrow">
                <a:avLst/>
              </a:prstGeom>
              <a:solidFill>
                <a:schemeClr val="accent1"/>
              </a:solidFill>
              <a:ln w="22225">
                <a:noFill/>
              </a:ln>
              <a:effectLst>
                <a:outerShdw dist="25400" algn="l"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endParaRPr lang="ko-KR" altLang="en-US" sz="1050" b="1">
                  <a:ln>
                    <a:solidFill>
                      <a:srgbClr val="4F81BD">
                        <a:alpha val="0"/>
                      </a:srgbClr>
                    </a:solidFill>
                  </a:ln>
                  <a:solidFill>
                    <a:prstClr val="white"/>
                  </a:solidFill>
                </a:endParaRPr>
              </a:p>
            </p:txBody>
          </p:sp>
        </p:grpSp>
        <p:grpSp>
          <p:nvGrpSpPr>
            <p:cNvPr id="28" name="그룹 27"/>
            <p:cNvGrpSpPr/>
            <p:nvPr/>
          </p:nvGrpSpPr>
          <p:grpSpPr>
            <a:xfrm>
              <a:off x="9945044" y="2531285"/>
              <a:ext cx="519070" cy="645582"/>
              <a:chOff x="11201378" y="576052"/>
              <a:chExt cx="519070" cy="645582"/>
            </a:xfrm>
          </p:grpSpPr>
          <p:sp>
            <p:nvSpPr>
              <p:cNvPr id="141" name="타원 140"/>
              <p:cNvSpPr/>
              <p:nvPr/>
            </p:nvSpPr>
            <p:spPr>
              <a:xfrm>
                <a:off x="11359620" y="1175915"/>
                <a:ext cx="202578" cy="45719"/>
              </a:xfrm>
              <a:prstGeom prst="ellipse">
                <a:avLst/>
              </a:prstGeom>
              <a:solidFill>
                <a:srgbClr val="3939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100" b="1">
                  <a:solidFill>
                    <a:srgbClr val="153565"/>
                  </a:solidFill>
                </a:endParaRPr>
              </a:p>
            </p:txBody>
          </p:sp>
          <p:sp>
            <p:nvSpPr>
              <p:cNvPr id="142" name="TextBox 68"/>
              <p:cNvSpPr txBox="1">
                <a:spLocks noChangeArrowheads="1"/>
              </p:cNvSpPr>
              <p:nvPr/>
            </p:nvSpPr>
            <p:spPr bwMode="auto">
              <a:xfrm>
                <a:off x="11201378" y="576052"/>
                <a:ext cx="519070" cy="361299"/>
              </a:xfrm>
              <a:prstGeom prst="rect">
                <a:avLst/>
              </a:prstGeom>
              <a:noFill/>
              <a:ln>
                <a:noFill/>
              </a:ln>
              <a:extLst/>
            </p:spPr>
            <p:txBody>
              <a:bodyPr wrap="none" lIns="0" tIns="0" rIns="0" bIns="0" anchor="ctr">
                <a:spAutoFit/>
              </a:bodyPr>
              <a:lstStyle>
                <a:lvl1pPr eaLnBrk="0" hangingPunct="0">
                  <a:defRPr kumimoji="1" sz="2100">
                    <a:solidFill>
                      <a:schemeClr val="tx1"/>
                    </a:solidFill>
                    <a:latin typeface="굴림" panose="020B0600000101010101" pitchFamily="50" charset="-127"/>
                    <a:ea typeface="굴림" panose="020B0600000101010101" pitchFamily="50" charset="-127"/>
                  </a:defRPr>
                </a:lvl1pPr>
                <a:lvl2pPr marL="742950" indent="-285750" eaLnBrk="0" hangingPunct="0">
                  <a:defRPr kumimoji="1" sz="2100">
                    <a:solidFill>
                      <a:schemeClr val="tx1"/>
                    </a:solidFill>
                    <a:latin typeface="굴림" panose="020B0600000101010101" pitchFamily="50" charset="-127"/>
                    <a:ea typeface="굴림" panose="020B0600000101010101" pitchFamily="50" charset="-127"/>
                  </a:defRPr>
                </a:lvl2pPr>
                <a:lvl3pPr marL="1143000" indent="-228600" eaLnBrk="0" hangingPunct="0">
                  <a:defRPr kumimoji="1" sz="2100">
                    <a:solidFill>
                      <a:schemeClr val="tx1"/>
                    </a:solidFill>
                    <a:latin typeface="굴림" panose="020B0600000101010101" pitchFamily="50" charset="-127"/>
                    <a:ea typeface="굴림" panose="020B0600000101010101" pitchFamily="50" charset="-127"/>
                  </a:defRPr>
                </a:lvl3pPr>
                <a:lvl4pPr eaLnBrk="0" hangingPunct="0">
                  <a:defRPr kumimoji="1" sz="2100">
                    <a:solidFill>
                      <a:schemeClr val="tx1"/>
                    </a:solidFill>
                    <a:latin typeface="굴림" panose="020B0600000101010101" pitchFamily="50" charset="-127"/>
                    <a:ea typeface="굴림" panose="020B0600000101010101" pitchFamily="50" charset="-127"/>
                  </a:defRPr>
                </a:lvl4pPr>
                <a:lvl5pPr marL="2057400" indent="-228600" eaLnBrk="0" hangingPunct="0">
                  <a:defRPr kumimoji="1" sz="2100">
                    <a:solidFill>
                      <a:schemeClr val="tx1"/>
                    </a:solidFill>
                    <a:latin typeface="굴림" panose="020B0600000101010101" pitchFamily="50" charset="-127"/>
                    <a:ea typeface="굴림" panose="020B0600000101010101" pitchFamily="50" charset="-127"/>
                  </a:defRPr>
                </a:lvl5pPr>
                <a:lvl6pPr marL="2514600" indent="-228600" defTabSz="1066800" eaLnBrk="0" fontAlgn="base" hangingPunct="0">
                  <a:spcBef>
                    <a:spcPct val="0"/>
                  </a:spcBef>
                  <a:spcAft>
                    <a:spcPct val="0"/>
                  </a:spcAft>
                  <a:defRPr kumimoji="1" sz="2100">
                    <a:solidFill>
                      <a:schemeClr val="tx1"/>
                    </a:solidFill>
                    <a:latin typeface="굴림" panose="020B0600000101010101" pitchFamily="50" charset="-127"/>
                    <a:ea typeface="굴림" panose="020B0600000101010101" pitchFamily="50" charset="-127"/>
                  </a:defRPr>
                </a:lvl6pPr>
                <a:lvl7pPr marL="2971800" indent="-228600" defTabSz="1066800" eaLnBrk="0" fontAlgn="base" hangingPunct="0">
                  <a:spcBef>
                    <a:spcPct val="0"/>
                  </a:spcBef>
                  <a:spcAft>
                    <a:spcPct val="0"/>
                  </a:spcAft>
                  <a:defRPr kumimoji="1" sz="2100">
                    <a:solidFill>
                      <a:schemeClr val="tx1"/>
                    </a:solidFill>
                    <a:latin typeface="굴림" panose="020B0600000101010101" pitchFamily="50" charset="-127"/>
                    <a:ea typeface="굴림" panose="020B0600000101010101" pitchFamily="50" charset="-127"/>
                  </a:defRPr>
                </a:lvl7pPr>
                <a:lvl8pPr marL="3429000" indent="-228600" defTabSz="1066800" eaLnBrk="0" fontAlgn="base" hangingPunct="0">
                  <a:spcBef>
                    <a:spcPct val="0"/>
                  </a:spcBef>
                  <a:spcAft>
                    <a:spcPct val="0"/>
                  </a:spcAft>
                  <a:defRPr kumimoji="1" sz="2100">
                    <a:solidFill>
                      <a:schemeClr val="tx1"/>
                    </a:solidFill>
                    <a:latin typeface="굴림" panose="020B0600000101010101" pitchFamily="50" charset="-127"/>
                    <a:ea typeface="굴림" panose="020B0600000101010101" pitchFamily="50" charset="-127"/>
                  </a:defRPr>
                </a:lvl8pPr>
                <a:lvl9pPr marL="3886200" indent="-228600" defTabSz="1066800" eaLnBrk="0" fontAlgn="base" hangingPunct="0">
                  <a:spcBef>
                    <a:spcPct val="0"/>
                  </a:spcBef>
                  <a:spcAft>
                    <a:spcPct val="0"/>
                  </a:spcAft>
                  <a:defRPr kumimoji="1" sz="2100">
                    <a:solidFill>
                      <a:schemeClr val="tx1"/>
                    </a:solidFill>
                    <a:latin typeface="굴림" panose="020B0600000101010101" pitchFamily="50" charset="-127"/>
                    <a:ea typeface="굴림" panose="020B0600000101010101" pitchFamily="50" charset="-127"/>
                  </a:defRPr>
                </a:lvl9pPr>
              </a:lstStyle>
              <a:p>
                <a:pPr algn="ctr" eaLnBrk="1" hangingPunct="1"/>
                <a:r>
                  <a:rPr kumimoji="0" lang="en-US" altLang="ko-KR" sz="1050" b="1" dirty="0" smtClean="0">
                    <a:ln>
                      <a:solidFill>
                        <a:srgbClr val="4F81BD">
                          <a:alpha val="0"/>
                        </a:srgbClr>
                      </a:solidFill>
                    </a:ln>
                    <a:solidFill>
                      <a:srgbClr val="153565"/>
                    </a:solidFill>
                    <a:latin typeface="맑은 고딕"/>
                    <a:ea typeface="맑은 고딕"/>
                  </a:rPr>
                  <a:t>Kick-off</a:t>
                </a:r>
                <a:endParaRPr kumimoji="0" lang="en-US" altLang="ko-KR" sz="1050" b="1" dirty="0">
                  <a:ln>
                    <a:solidFill>
                      <a:srgbClr val="4F81BD">
                        <a:alpha val="0"/>
                      </a:srgbClr>
                    </a:solidFill>
                  </a:ln>
                  <a:solidFill>
                    <a:srgbClr val="153565"/>
                  </a:solidFill>
                  <a:latin typeface="맑은 고딕"/>
                  <a:ea typeface="맑은 고딕"/>
                </a:endParaRPr>
              </a:p>
            </p:txBody>
          </p:sp>
          <p:grpSp>
            <p:nvGrpSpPr>
              <p:cNvPr id="143" name="그룹 142"/>
              <p:cNvGrpSpPr/>
              <p:nvPr/>
            </p:nvGrpSpPr>
            <p:grpSpPr>
              <a:xfrm>
                <a:off x="11376331" y="949108"/>
                <a:ext cx="169166" cy="237214"/>
                <a:chOff x="3298615" y="4092193"/>
                <a:chExt cx="169166" cy="237214"/>
              </a:xfrm>
            </p:grpSpPr>
            <p:grpSp>
              <p:nvGrpSpPr>
                <p:cNvPr id="144" name="그룹 143"/>
                <p:cNvGrpSpPr/>
                <p:nvPr/>
              </p:nvGrpSpPr>
              <p:grpSpPr>
                <a:xfrm>
                  <a:off x="3298615" y="4114801"/>
                  <a:ext cx="169166" cy="214606"/>
                  <a:chOff x="2637355" y="3946816"/>
                  <a:chExt cx="429512" cy="544889"/>
                </a:xfrm>
              </p:grpSpPr>
              <p:sp>
                <p:nvSpPr>
                  <p:cNvPr id="146" name="눈물 방울 145"/>
                  <p:cNvSpPr/>
                  <p:nvPr/>
                </p:nvSpPr>
                <p:spPr>
                  <a:xfrm rot="8116932">
                    <a:off x="2639076" y="4047442"/>
                    <a:ext cx="408698" cy="444263"/>
                  </a:xfrm>
                  <a:prstGeom prst="teardrop">
                    <a:avLst>
                      <a:gd name="adj" fmla="val 97328"/>
                    </a:avLst>
                  </a:prstGeom>
                  <a:gradFill>
                    <a:gsLst>
                      <a:gs pos="62000">
                        <a:schemeClr val="tx1">
                          <a:alpha val="53000"/>
                        </a:schemeClr>
                      </a:gs>
                      <a:gs pos="100000">
                        <a:schemeClr val="tx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100" b="1">
                      <a:solidFill>
                        <a:srgbClr val="153565"/>
                      </a:solidFill>
                    </a:endParaRPr>
                  </a:p>
                </p:txBody>
              </p:sp>
              <p:sp>
                <p:nvSpPr>
                  <p:cNvPr id="147" name="눈물 방울 146"/>
                  <p:cNvSpPr/>
                  <p:nvPr/>
                </p:nvSpPr>
                <p:spPr>
                  <a:xfrm rot="8116932">
                    <a:off x="2637355" y="3946816"/>
                    <a:ext cx="429512" cy="429512"/>
                  </a:xfrm>
                  <a:prstGeom prst="teardrop">
                    <a:avLst>
                      <a:gd name="adj" fmla="val 131254"/>
                    </a:avLst>
                  </a:prstGeom>
                  <a:solidFill>
                    <a:schemeClr val="bg1"/>
                  </a:solidFill>
                  <a:ln w="19050">
                    <a:noFill/>
                  </a:ln>
                </p:spPr>
                <p:txBody>
                  <a:bodyPr wrap="none" lIns="0" tIns="0" rIns="0" bIns="0" anchor="ctr"/>
                  <a:lstStyle/>
                  <a:p>
                    <a:pPr algn="ctr"/>
                    <a:endParaRPr lang="ko-KR" altLang="en-US" sz="600" b="1">
                      <a:ln>
                        <a:solidFill>
                          <a:prstClr val="white">
                            <a:lumMod val="50000"/>
                            <a:alpha val="0"/>
                          </a:prstClr>
                        </a:solidFill>
                      </a:ln>
                      <a:solidFill>
                        <a:srgbClr val="153565"/>
                      </a:solidFill>
                    </a:endParaRPr>
                  </a:p>
                </p:txBody>
              </p:sp>
            </p:grpSp>
            <p:sp>
              <p:nvSpPr>
                <p:cNvPr id="145" name="눈물 방울 144"/>
                <p:cNvSpPr/>
                <p:nvPr/>
              </p:nvSpPr>
              <p:spPr>
                <a:xfrm rot="8116932">
                  <a:off x="3311570" y="4092193"/>
                  <a:ext cx="143246" cy="143244"/>
                </a:xfrm>
                <a:prstGeom prst="teardrop">
                  <a:avLst>
                    <a:gd name="adj" fmla="val 131254"/>
                  </a:avLst>
                </a:prstGeom>
                <a:gradFill>
                  <a:gsLst>
                    <a:gs pos="0">
                      <a:srgbClr val="51ADE5"/>
                    </a:gs>
                    <a:gs pos="100000">
                      <a:srgbClr val="1962B3"/>
                    </a:gs>
                  </a:gsLst>
                  <a:lin ang="5400000" scaled="1"/>
                </a:gradFill>
                <a:ln w="19050">
                  <a:noFill/>
                </a:ln>
                <a:effectLst>
                  <a:outerShdw blurRad="25400" dist="25400" dir="5400000" algn="t" rotWithShape="0">
                    <a:prstClr val="black">
                      <a:alpha val="31000"/>
                    </a:prstClr>
                  </a:outerShdw>
                </a:effectLst>
              </p:spPr>
              <p:txBody>
                <a:bodyPr wrap="none" lIns="0" tIns="0" rIns="0" bIns="0" anchor="ctr"/>
                <a:lstStyle/>
                <a:p>
                  <a:pPr algn="ctr"/>
                  <a:endParaRPr lang="ko-KR" altLang="en-US" sz="600" b="1">
                    <a:ln>
                      <a:solidFill>
                        <a:prstClr val="white">
                          <a:lumMod val="50000"/>
                          <a:alpha val="0"/>
                        </a:prstClr>
                      </a:solidFill>
                    </a:ln>
                    <a:solidFill>
                      <a:srgbClr val="153565"/>
                    </a:solidFill>
                  </a:endParaRPr>
                </a:p>
              </p:txBody>
            </p:sp>
          </p:grpSp>
        </p:grpSp>
        <p:grpSp>
          <p:nvGrpSpPr>
            <p:cNvPr id="29" name="그룹 28"/>
            <p:cNvGrpSpPr/>
            <p:nvPr/>
          </p:nvGrpSpPr>
          <p:grpSpPr>
            <a:xfrm>
              <a:off x="15947423" y="2531285"/>
              <a:ext cx="467824" cy="645582"/>
              <a:chOff x="17546159" y="576052"/>
              <a:chExt cx="467824" cy="645582"/>
            </a:xfrm>
          </p:grpSpPr>
          <p:sp>
            <p:nvSpPr>
              <p:cNvPr id="134" name="타원 133"/>
              <p:cNvSpPr/>
              <p:nvPr/>
            </p:nvSpPr>
            <p:spPr>
              <a:xfrm>
                <a:off x="17676785" y="1175915"/>
                <a:ext cx="202578" cy="45719"/>
              </a:xfrm>
              <a:prstGeom prst="ellipse">
                <a:avLst/>
              </a:prstGeom>
              <a:solidFill>
                <a:srgbClr val="3939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100" b="1">
                  <a:solidFill>
                    <a:srgbClr val="153565"/>
                  </a:solidFill>
                </a:endParaRPr>
              </a:p>
            </p:txBody>
          </p:sp>
          <p:sp>
            <p:nvSpPr>
              <p:cNvPr id="135" name="TextBox 68"/>
              <p:cNvSpPr txBox="1">
                <a:spLocks noChangeArrowheads="1"/>
              </p:cNvSpPr>
              <p:nvPr/>
            </p:nvSpPr>
            <p:spPr bwMode="auto">
              <a:xfrm>
                <a:off x="17546159" y="576052"/>
                <a:ext cx="467824" cy="361299"/>
              </a:xfrm>
              <a:prstGeom prst="rect">
                <a:avLst/>
              </a:prstGeom>
              <a:noFill/>
              <a:ln>
                <a:noFill/>
              </a:ln>
              <a:extLst/>
            </p:spPr>
            <p:txBody>
              <a:bodyPr wrap="none" lIns="0" tIns="0" rIns="0" bIns="0" anchor="ctr">
                <a:spAutoFit/>
              </a:bodyPr>
              <a:lstStyle>
                <a:lvl1pPr eaLnBrk="0" hangingPunct="0">
                  <a:defRPr kumimoji="1" sz="2100">
                    <a:solidFill>
                      <a:schemeClr val="tx1"/>
                    </a:solidFill>
                    <a:latin typeface="굴림" panose="020B0600000101010101" pitchFamily="50" charset="-127"/>
                    <a:ea typeface="굴림" panose="020B0600000101010101" pitchFamily="50" charset="-127"/>
                  </a:defRPr>
                </a:lvl1pPr>
                <a:lvl2pPr marL="742950" indent="-285750" eaLnBrk="0" hangingPunct="0">
                  <a:defRPr kumimoji="1" sz="2100">
                    <a:solidFill>
                      <a:schemeClr val="tx1"/>
                    </a:solidFill>
                    <a:latin typeface="굴림" panose="020B0600000101010101" pitchFamily="50" charset="-127"/>
                    <a:ea typeface="굴림" panose="020B0600000101010101" pitchFamily="50" charset="-127"/>
                  </a:defRPr>
                </a:lvl2pPr>
                <a:lvl3pPr marL="1143000" indent="-228600" eaLnBrk="0" hangingPunct="0">
                  <a:defRPr kumimoji="1" sz="2100">
                    <a:solidFill>
                      <a:schemeClr val="tx1"/>
                    </a:solidFill>
                    <a:latin typeface="굴림" panose="020B0600000101010101" pitchFamily="50" charset="-127"/>
                    <a:ea typeface="굴림" panose="020B0600000101010101" pitchFamily="50" charset="-127"/>
                  </a:defRPr>
                </a:lvl3pPr>
                <a:lvl4pPr eaLnBrk="0" hangingPunct="0">
                  <a:defRPr kumimoji="1" sz="2100">
                    <a:solidFill>
                      <a:schemeClr val="tx1"/>
                    </a:solidFill>
                    <a:latin typeface="굴림" panose="020B0600000101010101" pitchFamily="50" charset="-127"/>
                    <a:ea typeface="굴림" panose="020B0600000101010101" pitchFamily="50" charset="-127"/>
                  </a:defRPr>
                </a:lvl4pPr>
                <a:lvl5pPr marL="2057400" indent="-228600" eaLnBrk="0" hangingPunct="0">
                  <a:defRPr kumimoji="1" sz="2100">
                    <a:solidFill>
                      <a:schemeClr val="tx1"/>
                    </a:solidFill>
                    <a:latin typeface="굴림" panose="020B0600000101010101" pitchFamily="50" charset="-127"/>
                    <a:ea typeface="굴림" panose="020B0600000101010101" pitchFamily="50" charset="-127"/>
                  </a:defRPr>
                </a:lvl5pPr>
                <a:lvl6pPr marL="2514600" indent="-228600" defTabSz="1066800" eaLnBrk="0" fontAlgn="base" hangingPunct="0">
                  <a:spcBef>
                    <a:spcPct val="0"/>
                  </a:spcBef>
                  <a:spcAft>
                    <a:spcPct val="0"/>
                  </a:spcAft>
                  <a:defRPr kumimoji="1" sz="2100">
                    <a:solidFill>
                      <a:schemeClr val="tx1"/>
                    </a:solidFill>
                    <a:latin typeface="굴림" panose="020B0600000101010101" pitchFamily="50" charset="-127"/>
                    <a:ea typeface="굴림" panose="020B0600000101010101" pitchFamily="50" charset="-127"/>
                  </a:defRPr>
                </a:lvl6pPr>
                <a:lvl7pPr marL="2971800" indent="-228600" defTabSz="1066800" eaLnBrk="0" fontAlgn="base" hangingPunct="0">
                  <a:spcBef>
                    <a:spcPct val="0"/>
                  </a:spcBef>
                  <a:spcAft>
                    <a:spcPct val="0"/>
                  </a:spcAft>
                  <a:defRPr kumimoji="1" sz="2100">
                    <a:solidFill>
                      <a:schemeClr val="tx1"/>
                    </a:solidFill>
                    <a:latin typeface="굴림" panose="020B0600000101010101" pitchFamily="50" charset="-127"/>
                    <a:ea typeface="굴림" panose="020B0600000101010101" pitchFamily="50" charset="-127"/>
                  </a:defRPr>
                </a:lvl7pPr>
                <a:lvl8pPr marL="3429000" indent="-228600" defTabSz="1066800" eaLnBrk="0" fontAlgn="base" hangingPunct="0">
                  <a:spcBef>
                    <a:spcPct val="0"/>
                  </a:spcBef>
                  <a:spcAft>
                    <a:spcPct val="0"/>
                  </a:spcAft>
                  <a:defRPr kumimoji="1" sz="2100">
                    <a:solidFill>
                      <a:schemeClr val="tx1"/>
                    </a:solidFill>
                    <a:latin typeface="굴림" panose="020B0600000101010101" pitchFamily="50" charset="-127"/>
                    <a:ea typeface="굴림" panose="020B0600000101010101" pitchFamily="50" charset="-127"/>
                  </a:defRPr>
                </a:lvl8pPr>
                <a:lvl9pPr marL="3886200" indent="-228600" defTabSz="1066800" eaLnBrk="0" fontAlgn="base" hangingPunct="0">
                  <a:spcBef>
                    <a:spcPct val="0"/>
                  </a:spcBef>
                  <a:spcAft>
                    <a:spcPct val="0"/>
                  </a:spcAft>
                  <a:defRPr kumimoji="1" sz="2100">
                    <a:solidFill>
                      <a:schemeClr val="tx1"/>
                    </a:solidFill>
                    <a:latin typeface="굴림" panose="020B0600000101010101" pitchFamily="50" charset="-127"/>
                    <a:ea typeface="굴림" panose="020B0600000101010101" pitchFamily="50" charset="-127"/>
                  </a:defRPr>
                </a:lvl9pPr>
              </a:lstStyle>
              <a:p>
                <a:pPr algn="ctr" eaLnBrk="1" hangingPunct="1"/>
                <a:r>
                  <a:rPr kumimoji="0" lang="en-US" altLang="ko-KR" sz="1050" b="1" dirty="0" smtClean="0">
                    <a:ln>
                      <a:solidFill>
                        <a:srgbClr val="4F81BD">
                          <a:alpha val="0"/>
                        </a:srgbClr>
                      </a:solidFill>
                    </a:ln>
                    <a:solidFill>
                      <a:srgbClr val="153565"/>
                    </a:solidFill>
                    <a:latin typeface="맑은 고딕"/>
                    <a:ea typeface="맑은 고딕"/>
                  </a:rPr>
                  <a:t>Launch</a:t>
                </a:r>
                <a:endParaRPr kumimoji="0" lang="ko-KR" altLang="en-US" sz="1050" b="1" dirty="0">
                  <a:ln>
                    <a:solidFill>
                      <a:srgbClr val="4F81BD">
                        <a:alpha val="0"/>
                      </a:srgbClr>
                    </a:solidFill>
                  </a:ln>
                  <a:solidFill>
                    <a:srgbClr val="153565"/>
                  </a:solidFill>
                  <a:latin typeface="맑은 고딕"/>
                  <a:ea typeface="맑은 고딕"/>
                </a:endParaRPr>
              </a:p>
            </p:txBody>
          </p:sp>
          <p:grpSp>
            <p:nvGrpSpPr>
              <p:cNvPr id="136" name="그룹 135"/>
              <p:cNvGrpSpPr/>
              <p:nvPr/>
            </p:nvGrpSpPr>
            <p:grpSpPr>
              <a:xfrm>
                <a:off x="17705841" y="949108"/>
                <a:ext cx="169167" cy="237214"/>
                <a:chOff x="3572603" y="4092193"/>
                <a:chExt cx="169167" cy="237214"/>
              </a:xfrm>
            </p:grpSpPr>
            <p:grpSp>
              <p:nvGrpSpPr>
                <p:cNvPr id="137" name="그룹 136"/>
                <p:cNvGrpSpPr/>
                <p:nvPr/>
              </p:nvGrpSpPr>
              <p:grpSpPr>
                <a:xfrm>
                  <a:off x="3572603" y="4114801"/>
                  <a:ext cx="169167" cy="214606"/>
                  <a:chOff x="3333005" y="3946816"/>
                  <a:chExt cx="429514" cy="544889"/>
                </a:xfrm>
              </p:grpSpPr>
              <p:sp>
                <p:nvSpPr>
                  <p:cNvPr id="139" name="눈물 방울 138"/>
                  <p:cNvSpPr/>
                  <p:nvPr/>
                </p:nvSpPr>
                <p:spPr>
                  <a:xfrm rot="8116932">
                    <a:off x="3348580" y="4047439"/>
                    <a:ext cx="408698" cy="444266"/>
                  </a:xfrm>
                  <a:prstGeom prst="teardrop">
                    <a:avLst>
                      <a:gd name="adj" fmla="val 97328"/>
                    </a:avLst>
                  </a:prstGeom>
                  <a:gradFill>
                    <a:gsLst>
                      <a:gs pos="62000">
                        <a:schemeClr val="tx1">
                          <a:alpha val="53000"/>
                        </a:schemeClr>
                      </a:gs>
                      <a:gs pos="100000">
                        <a:schemeClr val="tx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100" b="1">
                      <a:solidFill>
                        <a:srgbClr val="153565"/>
                      </a:solidFill>
                    </a:endParaRPr>
                  </a:p>
                </p:txBody>
              </p:sp>
              <p:sp>
                <p:nvSpPr>
                  <p:cNvPr id="140" name="눈물 방울 139"/>
                  <p:cNvSpPr/>
                  <p:nvPr/>
                </p:nvSpPr>
                <p:spPr>
                  <a:xfrm rot="8116932">
                    <a:off x="3333005" y="3946816"/>
                    <a:ext cx="429514" cy="429511"/>
                  </a:xfrm>
                  <a:prstGeom prst="teardrop">
                    <a:avLst>
                      <a:gd name="adj" fmla="val 131254"/>
                    </a:avLst>
                  </a:prstGeom>
                  <a:solidFill>
                    <a:schemeClr val="bg1"/>
                  </a:solidFill>
                  <a:ln w="19050">
                    <a:noFill/>
                  </a:ln>
                </p:spPr>
                <p:txBody>
                  <a:bodyPr wrap="none" lIns="0" tIns="0" rIns="0" bIns="0" anchor="ctr"/>
                  <a:lstStyle/>
                  <a:p>
                    <a:pPr algn="ctr"/>
                    <a:endParaRPr lang="ko-KR" altLang="en-US" sz="600" b="1">
                      <a:ln>
                        <a:solidFill>
                          <a:prstClr val="white">
                            <a:lumMod val="50000"/>
                            <a:alpha val="0"/>
                          </a:prstClr>
                        </a:solidFill>
                      </a:ln>
                      <a:solidFill>
                        <a:srgbClr val="153565"/>
                      </a:solidFill>
                    </a:endParaRPr>
                  </a:p>
                </p:txBody>
              </p:sp>
            </p:grpSp>
            <p:sp>
              <p:nvSpPr>
                <p:cNvPr id="138" name="눈물 방울 137"/>
                <p:cNvSpPr/>
                <p:nvPr/>
              </p:nvSpPr>
              <p:spPr>
                <a:xfrm rot="8116932">
                  <a:off x="3575202" y="4092193"/>
                  <a:ext cx="143246" cy="143244"/>
                </a:xfrm>
                <a:prstGeom prst="teardrop">
                  <a:avLst>
                    <a:gd name="adj" fmla="val 131254"/>
                  </a:avLst>
                </a:prstGeom>
                <a:gradFill>
                  <a:gsLst>
                    <a:gs pos="52000">
                      <a:srgbClr val="5DA928"/>
                    </a:gs>
                    <a:gs pos="100000">
                      <a:srgbClr val="1962B3"/>
                    </a:gs>
                  </a:gsLst>
                  <a:lin ang="5400000" scaled="1"/>
                </a:gradFill>
                <a:ln w="19050">
                  <a:noFill/>
                </a:ln>
                <a:effectLst>
                  <a:outerShdw blurRad="25400" dist="25400" dir="5400000" algn="t" rotWithShape="0">
                    <a:prstClr val="black">
                      <a:alpha val="31000"/>
                    </a:prstClr>
                  </a:outerShdw>
                </a:effectLst>
              </p:spPr>
              <p:txBody>
                <a:bodyPr wrap="none" lIns="0" tIns="0" rIns="0" bIns="0" anchor="ctr"/>
                <a:lstStyle/>
                <a:p>
                  <a:pPr algn="ctr"/>
                  <a:endParaRPr lang="ko-KR" altLang="en-US" sz="600" b="1">
                    <a:ln>
                      <a:solidFill>
                        <a:prstClr val="white">
                          <a:lumMod val="50000"/>
                          <a:alpha val="0"/>
                        </a:prstClr>
                      </a:solidFill>
                    </a:ln>
                    <a:solidFill>
                      <a:srgbClr val="153565"/>
                    </a:solidFill>
                  </a:endParaRPr>
                </a:p>
              </p:txBody>
            </p:sp>
          </p:grpSp>
        </p:grpSp>
        <p:grpSp>
          <p:nvGrpSpPr>
            <p:cNvPr id="30" name="그룹 29"/>
            <p:cNvGrpSpPr/>
            <p:nvPr/>
          </p:nvGrpSpPr>
          <p:grpSpPr>
            <a:xfrm>
              <a:off x="12433327" y="2531288"/>
              <a:ext cx="284332" cy="645579"/>
              <a:chOff x="13474726" y="895415"/>
              <a:chExt cx="284332" cy="645579"/>
            </a:xfrm>
          </p:grpSpPr>
          <p:sp>
            <p:nvSpPr>
              <p:cNvPr id="127" name="타원 126"/>
              <p:cNvSpPr/>
              <p:nvPr/>
            </p:nvSpPr>
            <p:spPr>
              <a:xfrm>
                <a:off x="13509095" y="1495275"/>
                <a:ext cx="202578" cy="45719"/>
              </a:xfrm>
              <a:prstGeom prst="ellipse">
                <a:avLst/>
              </a:prstGeom>
              <a:solidFill>
                <a:srgbClr val="3939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100" b="1">
                  <a:solidFill>
                    <a:srgbClr val="153565"/>
                  </a:solidFill>
                </a:endParaRPr>
              </a:p>
            </p:txBody>
          </p:sp>
          <p:sp>
            <p:nvSpPr>
              <p:cNvPr id="128" name="TextBox 68"/>
              <p:cNvSpPr txBox="1">
                <a:spLocks noChangeArrowheads="1"/>
              </p:cNvSpPr>
              <p:nvPr/>
            </p:nvSpPr>
            <p:spPr bwMode="auto">
              <a:xfrm>
                <a:off x="13474726" y="895415"/>
                <a:ext cx="284332" cy="361299"/>
              </a:xfrm>
              <a:prstGeom prst="rect">
                <a:avLst/>
              </a:prstGeom>
              <a:noFill/>
              <a:ln>
                <a:noFill/>
              </a:ln>
              <a:extLst/>
            </p:spPr>
            <p:txBody>
              <a:bodyPr wrap="none" lIns="0" tIns="0" rIns="0" bIns="0" anchor="ctr">
                <a:spAutoFit/>
              </a:bodyPr>
              <a:lstStyle>
                <a:lvl1pPr eaLnBrk="0" hangingPunct="0">
                  <a:defRPr kumimoji="1" sz="2100">
                    <a:solidFill>
                      <a:schemeClr val="tx1"/>
                    </a:solidFill>
                    <a:latin typeface="굴림" panose="020B0600000101010101" pitchFamily="50" charset="-127"/>
                    <a:ea typeface="굴림" panose="020B0600000101010101" pitchFamily="50" charset="-127"/>
                  </a:defRPr>
                </a:lvl1pPr>
                <a:lvl2pPr marL="742950" indent="-285750" eaLnBrk="0" hangingPunct="0">
                  <a:defRPr kumimoji="1" sz="2100">
                    <a:solidFill>
                      <a:schemeClr val="tx1"/>
                    </a:solidFill>
                    <a:latin typeface="굴림" panose="020B0600000101010101" pitchFamily="50" charset="-127"/>
                    <a:ea typeface="굴림" panose="020B0600000101010101" pitchFamily="50" charset="-127"/>
                  </a:defRPr>
                </a:lvl2pPr>
                <a:lvl3pPr marL="1143000" indent="-228600" eaLnBrk="0" hangingPunct="0">
                  <a:defRPr kumimoji="1" sz="2100">
                    <a:solidFill>
                      <a:schemeClr val="tx1"/>
                    </a:solidFill>
                    <a:latin typeface="굴림" panose="020B0600000101010101" pitchFamily="50" charset="-127"/>
                    <a:ea typeface="굴림" panose="020B0600000101010101" pitchFamily="50" charset="-127"/>
                  </a:defRPr>
                </a:lvl3pPr>
                <a:lvl4pPr eaLnBrk="0" hangingPunct="0">
                  <a:defRPr kumimoji="1" sz="2100">
                    <a:solidFill>
                      <a:schemeClr val="tx1"/>
                    </a:solidFill>
                    <a:latin typeface="굴림" panose="020B0600000101010101" pitchFamily="50" charset="-127"/>
                    <a:ea typeface="굴림" panose="020B0600000101010101" pitchFamily="50" charset="-127"/>
                  </a:defRPr>
                </a:lvl4pPr>
                <a:lvl5pPr marL="2057400" indent="-228600" eaLnBrk="0" hangingPunct="0">
                  <a:defRPr kumimoji="1" sz="2100">
                    <a:solidFill>
                      <a:schemeClr val="tx1"/>
                    </a:solidFill>
                    <a:latin typeface="굴림" panose="020B0600000101010101" pitchFamily="50" charset="-127"/>
                    <a:ea typeface="굴림" panose="020B0600000101010101" pitchFamily="50" charset="-127"/>
                  </a:defRPr>
                </a:lvl5pPr>
                <a:lvl6pPr marL="2514600" indent="-228600" defTabSz="1066800" eaLnBrk="0" fontAlgn="base" hangingPunct="0">
                  <a:spcBef>
                    <a:spcPct val="0"/>
                  </a:spcBef>
                  <a:spcAft>
                    <a:spcPct val="0"/>
                  </a:spcAft>
                  <a:defRPr kumimoji="1" sz="2100">
                    <a:solidFill>
                      <a:schemeClr val="tx1"/>
                    </a:solidFill>
                    <a:latin typeface="굴림" panose="020B0600000101010101" pitchFamily="50" charset="-127"/>
                    <a:ea typeface="굴림" panose="020B0600000101010101" pitchFamily="50" charset="-127"/>
                  </a:defRPr>
                </a:lvl6pPr>
                <a:lvl7pPr marL="2971800" indent="-228600" defTabSz="1066800" eaLnBrk="0" fontAlgn="base" hangingPunct="0">
                  <a:spcBef>
                    <a:spcPct val="0"/>
                  </a:spcBef>
                  <a:spcAft>
                    <a:spcPct val="0"/>
                  </a:spcAft>
                  <a:defRPr kumimoji="1" sz="2100">
                    <a:solidFill>
                      <a:schemeClr val="tx1"/>
                    </a:solidFill>
                    <a:latin typeface="굴림" panose="020B0600000101010101" pitchFamily="50" charset="-127"/>
                    <a:ea typeface="굴림" panose="020B0600000101010101" pitchFamily="50" charset="-127"/>
                  </a:defRPr>
                </a:lvl7pPr>
                <a:lvl8pPr marL="3429000" indent="-228600" defTabSz="1066800" eaLnBrk="0" fontAlgn="base" hangingPunct="0">
                  <a:spcBef>
                    <a:spcPct val="0"/>
                  </a:spcBef>
                  <a:spcAft>
                    <a:spcPct val="0"/>
                  </a:spcAft>
                  <a:defRPr kumimoji="1" sz="2100">
                    <a:solidFill>
                      <a:schemeClr val="tx1"/>
                    </a:solidFill>
                    <a:latin typeface="굴림" panose="020B0600000101010101" pitchFamily="50" charset="-127"/>
                    <a:ea typeface="굴림" panose="020B0600000101010101" pitchFamily="50" charset="-127"/>
                  </a:defRPr>
                </a:lvl8pPr>
                <a:lvl9pPr marL="3886200" indent="-228600" defTabSz="1066800" eaLnBrk="0" fontAlgn="base" hangingPunct="0">
                  <a:spcBef>
                    <a:spcPct val="0"/>
                  </a:spcBef>
                  <a:spcAft>
                    <a:spcPct val="0"/>
                  </a:spcAft>
                  <a:defRPr kumimoji="1" sz="2100">
                    <a:solidFill>
                      <a:schemeClr val="tx1"/>
                    </a:solidFill>
                    <a:latin typeface="굴림" panose="020B0600000101010101" pitchFamily="50" charset="-127"/>
                    <a:ea typeface="굴림" panose="020B0600000101010101" pitchFamily="50" charset="-127"/>
                  </a:defRPr>
                </a:lvl9pPr>
              </a:lstStyle>
              <a:p>
                <a:pPr algn="ctr" eaLnBrk="1" hangingPunct="1"/>
                <a:r>
                  <a:rPr kumimoji="0" lang="en-US" altLang="ko-KR" sz="1050" b="1" dirty="0">
                    <a:ln>
                      <a:solidFill>
                        <a:srgbClr val="4F81BD">
                          <a:alpha val="0"/>
                        </a:srgbClr>
                      </a:solidFill>
                    </a:ln>
                    <a:solidFill>
                      <a:srgbClr val="153565"/>
                    </a:solidFill>
                    <a:latin typeface="맑은 고딕"/>
                    <a:ea typeface="맑은 고딕"/>
                  </a:rPr>
                  <a:t>CDR</a:t>
                </a:r>
              </a:p>
            </p:txBody>
          </p:sp>
          <p:grpSp>
            <p:nvGrpSpPr>
              <p:cNvPr id="129" name="그룹 128"/>
              <p:cNvGrpSpPr/>
              <p:nvPr/>
            </p:nvGrpSpPr>
            <p:grpSpPr>
              <a:xfrm>
                <a:off x="13522631" y="1268468"/>
                <a:ext cx="169166" cy="237214"/>
                <a:chOff x="3298615" y="4092193"/>
                <a:chExt cx="169166" cy="237214"/>
              </a:xfrm>
            </p:grpSpPr>
            <p:grpSp>
              <p:nvGrpSpPr>
                <p:cNvPr id="130" name="그룹 129"/>
                <p:cNvGrpSpPr/>
                <p:nvPr/>
              </p:nvGrpSpPr>
              <p:grpSpPr>
                <a:xfrm>
                  <a:off x="3298615" y="4114801"/>
                  <a:ext cx="169166" cy="214606"/>
                  <a:chOff x="2637355" y="3946816"/>
                  <a:chExt cx="429512" cy="544889"/>
                </a:xfrm>
              </p:grpSpPr>
              <p:sp>
                <p:nvSpPr>
                  <p:cNvPr id="132" name="눈물 방울 131"/>
                  <p:cNvSpPr/>
                  <p:nvPr/>
                </p:nvSpPr>
                <p:spPr>
                  <a:xfrm rot="8116932">
                    <a:off x="2639076" y="4047442"/>
                    <a:ext cx="408698" cy="444263"/>
                  </a:xfrm>
                  <a:prstGeom prst="teardrop">
                    <a:avLst>
                      <a:gd name="adj" fmla="val 97328"/>
                    </a:avLst>
                  </a:prstGeom>
                  <a:gradFill>
                    <a:gsLst>
                      <a:gs pos="62000">
                        <a:schemeClr val="tx1">
                          <a:alpha val="53000"/>
                        </a:schemeClr>
                      </a:gs>
                      <a:gs pos="100000">
                        <a:schemeClr val="tx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100" b="1">
                      <a:solidFill>
                        <a:srgbClr val="153565"/>
                      </a:solidFill>
                    </a:endParaRPr>
                  </a:p>
                </p:txBody>
              </p:sp>
              <p:sp>
                <p:nvSpPr>
                  <p:cNvPr id="133" name="눈물 방울 132"/>
                  <p:cNvSpPr/>
                  <p:nvPr/>
                </p:nvSpPr>
                <p:spPr>
                  <a:xfrm rot="8116932">
                    <a:off x="2637355" y="3946816"/>
                    <a:ext cx="429512" cy="429512"/>
                  </a:xfrm>
                  <a:prstGeom prst="teardrop">
                    <a:avLst>
                      <a:gd name="adj" fmla="val 131254"/>
                    </a:avLst>
                  </a:prstGeom>
                  <a:solidFill>
                    <a:schemeClr val="bg1"/>
                  </a:solidFill>
                  <a:ln w="19050">
                    <a:noFill/>
                  </a:ln>
                </p:spPr>
                <p:txBody>
                  <a:bodyPr wrap="none" lIns="0" tIns="0" rIns="0" bIns="0" anchor="ctr"/>
                  <a:lstStyle/>
                  <a:p>
                    <a:pPr algn="ctr"/>
                    <a:endParaRPr lang="ko-KR" altLang="en-US" sz="600" b="1">
                      <a:ln>
                        <a:solidFill>
                          <a:prstClr val="white">
                            <a:lumMod val="50000"/>
                            <a:alpha val="0"/>
                          </a:prstClr>
                        </a:solidFill>
                      </a:ln>
                      <a:solidFill>
                        <a:srgbClr val="153565"/>
                      </a:solidFill>
                    </a:endParaRPr>
                  </a:p>
                </p:txBody>
              </p:sp>
            </p:grpSp>
            <p:sp>
              <p:nvSpPr>
                <p:cNvPr id="131" name="눈물 방울 130"/>
                <p:cNvSpPr/>
                <p:nvPr/>
              </p:nvSpPr>
              <p:spPr>
                <a:xfrm rot="8116932">
                  <a:off x="3311570" y="4092193"/>
                  <a:ext cx="143246" cy="143244"/>
                </a:xfrm>
                <a:prstGeom prst="teardrop">
                  <a:avLst>
                    <a:gd name="adj" fmla="val 131254"/>
                  </a:avLst>
                </a:prstGeom>
                <a:gradFill>
                  <a:gsLst>
                    <a:gs pos="0">
                      <a:srgbClr val="51ADE5"/>
                    </a:gs>
                    <a:gs pos="100000">
                      <a:srgbClr val="1962B3"/>
                    </a:gs>
                  </a:gsLst>
                  <a:lin ang="5400000" scaled="1"/>
                </a:gradFill>
                <a:ln w="19050">
                  <a:noFill/>
                </a:ln>
                <a:effectLst>
                  <a:outerShdw blurRad="25400" dist="25400" dir="5400000" algn="t" rotWithShape="0">
                    <a:prstClr val="black">
                      <a:alpha val="31000"/>
                    </a:prstClr>
                  </a:outerShdw>
                </a:effectLst>
              </p:spPr>
              <p:txBody>
                <a:bodyPr wrap="none" lIns="0" tIns="0" rIns="0" bIns="0" anchor="ctr"/>
                <a:lstStyle/>
                <a:p>
                  <a:pPr algn="ctr"/>
                  <a:endParaRPr lang="ko-KR" altLang="en-US" sz="600" b="1">
                    <a:ln>
                      <a:solidFill>
                        <a:prstClr val="white">
                          <a:lumMod val="50000"/>
                          <a:alpha val="0"/>
                        </a:prstClr>
                      </a:solidFill>
                    </a:ln>
                    <a:solidFill>
                      <a:srgbClr val="153565"/>
                    </a:solidFill>
                  </a:endParaRPr>
                </a:p>
              </p:txBody>
            </p:sp>
          </p:grpSp>
        </p:grpSp>
        <p:grpSp>
          <p:nvGrpSpPr>
            <p:cNvPr id="31" name="그룹 30"/>
            <p:cNvGrpSpPr/>
            <p:nvPr/>
          </p:nvGrpSpPr>
          <p:grpSpPr>
            <a:xfrm>
              <a:off x="13333671" y="2531288"/>
              <a:ext cx="262841" cy="645579"/>
              <a:chOff x="14431643" y="895415"/>
              <a:chExt cx="262841" cy="645579"/>
            </a:xfrm>
          </p:grpSpPr>
          <p:sp>
            <p:nvSpPr>
              <p:cNvPr id="120" name="타원 119"/>
              <p:cNvSpPr/>
              <p:nvPr/>
            </p:nvSpPr>
            <p:spPr>
              <a:xfrm>
                <a:off x="14458420" y="1495275"/>
                <a:ext cx="202578" cy="45719"/>
              </a:xfrm>
              <a:prstGeom prst="ellipse">
                <a:avLst/>
              </a:prstGeom>
              <a:solidFill>
                <a:srgbClr val="3939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100" b="1">
                  <a:solidFill>
                    <a:srgbClr val="153565"/>
                  </a:solidFill>
                </a:endParaRPr>
              </a:p>
            </p:txBody>
          </p:sp>
          <p:sp>
            <p:nvSpPr>
              <p:cNvPr id="121" name="TextBox 68"/>
              <p:cNvSpPr txBox="1">
                <a:spLocks noChangeArrowheads="1"/>
              </p:cNvSpPr>
              <p:nvPr/>
            </p:nvSpPr>
            <p:spPr bwMode="auto">
              <a:xfrm>
                <a:off x="14431643" y="895415"/>
                <a:ext cx="262841" cy="361299"/>
              </a:xfrm>
              <a:prstGeom prst="rect">
                <a:avLst/>
              </a:prstGeom>
              <a:noFill/>
              <a:ln>
                <a:noFill/>
              </a:ln>
              <a:extLst/>
            </p:spPr>
            <p:txBody>
              <a:bodyPr wrap="none" lIns="0" tIns="0" rIns="0" bIns="0" anchor="ctr">
                <a:spAutoFit/>
              </a:bodyPr>
              <a:lstStyle>
                <a:lvl1pPr eaLnBrk="0" hangingPunct="0">
                  <a:defRPr kumimoji="1" sz="2100">
                    <a:solidFill>
                      <a:schemeClr val="tx1"/>
                    </a:solidFill>
                    <a:latin typeface="굴림" panose="020B0600000101010101" pitchFamily="50" charset="-127"/>
                    <a:ea typeface="굴림" panose="020B0600000101010101" pitchFamily="50" charset="-127"/>
                  </a:defRPr>
                </a:lvl1pPr>
                <a:lvl2pPr marL="742950" indent="-285750" eaLnBrk="0" hangingPunct="0">
                  <a:defRPr kumimoji="1" sz="2100">
                    <a:solidFill>
                      <a:schemeClr val="tx1"/>
                    </a:solidFill>
                    <a:latin typeface="굴림" panose="020B0600000101010101" pitchFamily="50" charset="-127"/>
                    <a:ea typeface="굴림" panose="020B0600000101010101" pitchFamily="50" charset="-127"/>
                  </a:defRPr>
                </a:lvl2pPr>
                <a:lvl3pPr marL="1143000" indent="-228600" eaLnBrk="0" hangingPunct="0">
                  <a:defRPr kumimoji="1" sz="2100">
                    <a:solidFill>
                      <a:schemeClr val="tx1"/>
                    </a:solidFill>
                    <a:latin typeface="굴림" panose="020B0600000101010101" pitchFamily="50" charset="-127"/>
                    <a:ea typeface="굴림" panose="020B0600000101010101" pitchFamily="50" charset="-127"/>
                  </a:defRPr>
                </a:lvl3pPr>
                <a:lvl4pPr eaLnBrk="0" hangingPunct="0">
                  <a:defRPr kumimoji="1" sz="2100">
                    <a:solidFill>
                      <a:schemeClr val="tx1"/>
                    </a:solidFill>
                    <a:latin typeface="굴림" panose="020B0600000101010101" pitchFamily="50" charset="-127"/>
                    <a:ea typeface="굴림" panose="020B0600000101010101" pitchFamily="50" charset="-127"/>
                  </a:defRPr>
                </a:lvl4pPr>
                <a:lvl5pPr marL="2057400" indent="-228600" eaLnBrk="0" hangingPunct="0">
                  <a:defRPr kumimoji="1" sz="2100">
                    <a:solidFill>
                      <a:schemeClr val="tx1"/>
                    </a:solidFill>
                    <a:latin typeface="굴림" panose="020B0600000101010101" pitchFamily="50" charset="-127"/>
                    <a:ea typeface="굴림" panose="020B0600000101010101" pitchFamily="50" charset="-127"/>
                  </a:defRPr>
                </a:lvl5pPr>
                <a:lvl6pPr marL="2514600" indent="-228600" defTabSz="1066800" eaLnBrk="0" fontAlgn="base" hangingPunct="0">
                  <a:spcBef>
                    <a:spcPct val="0"/>
                  </a:spcBef>
                  <a:spcAft>
                    <a:spcPct val="0"/>
                  </a:spcAft>
                  <a:defRPr kumimoji="1" sz="2100">
                    <a:solidFill>
                      <a:schemeClr val="tx1"/>
                    </a:solidFill>
                    <a:latin typeface="굴림" panose="020B0600000101010101" pitchFamily="50" charset="-127"/>
                    <a:ea typeface="굴림" panose="020B0600000101010101" pitchFamily="50" charset="-127"/>
                  </a:defRPr>
                </a:lvl6pPr>
                <a:lvl7pPr marL="2971800" indent="-228600" defTabSz="1066800" eaLnBrk="0" fontAlgn="base" hangingPunct="0">
                  <a:spcBef>
                    <a:spcPct val="0"/>
                  </a:spcBef>
                  <a:spcAft>
                    <a:spcPct val="0"/>
                  </a:spcAft>
                  <a:defRPr kumimoji="1" sz="2100">
                    <a:solidFill>
                      <a:schemeClr val="tx1"/>
                    </a:solidFill>
                    <a:latin typeface="굴림" panose="020B0600000101010101" pitchFamily="50" charset="-127"/>
                    <a:ea typeface="굴림" panose="020B0600000101010101" pitchFamily="50" charset="-127"/>
                  </a:defRPr>
                </a:lvl7pPr>
                <a:lvl8pPr marL="3429000" indent="-228600" defTabSz="1066800" eaLnBrk="0" fontAlgn="base" hangingPunct="0">
                  <a:spcBef>
                    <a:spcPct val="0"/>
                  </a:spcBef>
                  <a:spcAft>
                    <a:spcPct val="0"/>
                  </a:spcAft>
                  <a:defRPr kumimoji="1" sz="2100">
                    <a:solidFill>
                      <a:schemeClr val="tx1"/>
                    </a:solidFill>
                    <a:latin typeface="굴림" panose="020B0600000101010101" pitchFamily="50" charset="-127"/>
                    <a:ea typeface="굴림" panose="020B0600000101010101" pitchFamily="50" charset="-127"/>
                  </a:defRPr>
                </a:lvl8pPr>
                <a:lvl9pPr marL="3886200" indent="-228600" defTabSz="1066800" eaLnBrk="0" fontAlgn="base" hangingPunct="0">
                  <a:spcBef>
                    <a:spcPct val="0"/>
                  </a:spcBef>
                  <a:spcAft>
                    <a:spcPct val="0"/>
                  </a:spcAft>
                  <a:defRPr kumimoji="1" sz="2100">
                    <a:solidFill>
                      <a:schemeClr val="tx1"/>
                    </a:solidFill>
                    <a:latin typeface="굴림" panose="020B0600000101010101" pitchFamily="50" charset="-127"/>
                    <a:ea typeface="굴림" panose="020B0600000101010101" pitchFamily="50" charset="-127"/>
                  </a:defRPr>
                </a:lvl9pPr>
              </a:lstStyle>
              <a:p>
                <a:pPr algn="ctr" eaLnBrk="1" hangingPunct="1"/>
                <a:r>
                  <a:rPr kumimoji="0" lang="en-US" altLang="ko-KR" sz="1050" b="1" dirty="0" smtClean="0">
                    <a:ln>
                      <a:solidFill>
                        <a:srgbClr val="4F81BD">
                          <a:alpha val="0"/>
                        </a:srgbClr>
                      </a:solidFill>
                    </a:ln>
                    <a:solidFill>
                      <a:srgbClr val="153565"/>
                    </a:solidFill>
                    <a:latin typeface="맑은 고딕"/>
                    <a:ea typeface="맑은 고딕"/>
                  </a:rPr>
                  <a:t>TRR</a:t>
                </a:r>
                <a:endParaRPr kumimoji="0" lang="en-US" altLang="ko-KR" sz="1050" b="1" dirty="0">
                  <a:ln>
                    <a:solidFill>
                      <a:srgbClr val="4F81BD">
                        <a:alpha val="0"/>
                      </a:srgbClr>
                    </a:solidFill>
                  </a:ln>
                  <a:solidFill>
                    <a:srgbClr val="153565"/>
                  </a:solidFill>
                  <a:latin typeface="맑은 고딕"/>
                  <a:ea typeface="맑은 고딕"/>
                </a:endParaRPr>
              </a:p>
            </p:txBody>
          </p:sp>
          <p:grpSp>
            <p:nvGrpSpPr>
              <p:cNvPr id="122" name="그룹 121"/>
              <p:cNvGrpSpPr/>
              <p:nvPr/>
            </p:nvGrpSpPr>
            <p:grpSpPr>
              <a:xfrm>
                <a:off x="14470526" y="1268468"/>
                <a:ext cx="169166" cy="237214"/>
                <a:chOff x="3298615" y="4092193"/>
                <a:chExt cx="169166" cy="237214"/>
              </a:xfrm>
            </p:grpSpPr>
            <p:grpSp>
              <p:nvGrpSpPr>
                <p:cNvPr id="123" name="그룹 122"/>
                <p:cNvGrpSpPr/>
                <p:nvPr/>
              </p:nvGrpSpPr>
              <p:grpSpPr>
                <a:xfrm>
                  <a:off x="3298615" y="4114801"/>
                  <a:ext cx="169166" cy="214606"/>
                  <a:chOff x="2637355" y="3946816"/>
                  <a:chExt cx="429512" cy="544889"/>
                </a:xfrm>
              </p:grpSpPr>
              <p:sp>
                <p:nvSpPr>
                  <p:cNvPr id="125" name="눈물 방울 124"/>
                  <p:cNvSpPr/>
                  <p:nvPr/>
                </p:nvSpPr>
                <p:spPr>
                  <a:xfrm rot="8116932">
                    <a:off x="2639076" y="4047442"/>
                    <a:ext cx="408698" cy="444263"/>
                  </a:xfrm>
                  <a:prstGeom prst="teardrop">
                    <a:avLst>
                      <a:gd name="adj" fmla="val 97328"/>
                    </a:avLst>
                  </a:prstGeom>
                  <a:gradFill>
                    <a:gsLst>
                      <a:gs pos="62000">
                        <a:schemeClr val="tx1">
                          <a:alpha val="53000"/>
                        </a:schemeClr>
                      </a:gs>
                      <a:gs pos="100000">
                        <a:schemeClr val="tx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100" b="1">
                      <a:solidFill>
                        <a:srgbClr val="153565"/>
                      </a:solidFill>
                    </a:endParaRPr>
                  </a:p>
                </p:txBody>
              </p:sp>
              <p:sp>
                <p:nvSpPr>
                  <p:cNvPr id="126" name="눈물 방울 125"/>
                  <p:cNvSpPr/>
                  <p:nvPr/>
                </p:nvSpPr>
                <p:spPr>
                  <a:xfrm rot="8116932">
                    <a:off x="2637355" y="3946816"/>
                    <a:ext cx="429512" cy="429512"/>
                  </a:xfrm>
                  <a:prstGeom prst="teardrop">
                    <a:avLst>
                      <a:gd name="adj" fmla="val 131254"/>
                    </a:avLst>
                  </a:prstGeom>
                  <a:solidFill>
                    <a:schemeClr val="bg1"/>
                  </a:solidFill>
                  <a:ln w="19050">
                    <a:noFill/>
                  </a:ln>
                </p:spPr>
                <p:txBody>
                  <a:bodyPr wrap="none" lIns="0" tIns="0" rIns="0" bIns="0" anchor="ctr"/>
                  <a:lstStyle/>
                  <a:p>
                    <a:pPr algn="ctr"/>
                    <a:endParaRPr lang="ko-KR" altLang="en-US" sz="600" b="1">
                      <a:ln>
                        <a:solidFill>
                          <a:prstClr val="white">
                            <a:lumMod val="50000"/>
                            <a:alpha val="0"/>
                          </a:prstClr>
                        </a:solidFill>
                      </a:ln>
                      <a:solidFill>
                        <a:srgbClr val="153565"/>
                      </a:solidFill>
                    </a:endParaRPr>
                  </a:p>
                </p:txBody>
              </p:sp>
            </p:grpSp>
            <p:sp>
              <p:nvSpPr>
                <p:cNvPr id="124" name="눈물 방울 123"/>
                <p:cNvSpPr/>
                <p:nvPr/>
              </p:nvSpPr>
              <p:spPr>
                <a:xfrm rot="8116932">
                  <a:off x="3311570" y="4092193"/>
                  <a:ext cx="143246" cy="143244"/>
                </a:xfrm>
                <a:prstGeom prst="teardrop">
                  <a:avLst>
                    <a:gd name="adj" fmla="val 131254"/>
                  </a:avLst>
                </a:prstGeom>
                <a:gradFill>
                  <a:gsLst>
                    <a:gs pos="0">
                      <a:srgbClr val="51ADE5"/>
                    </a:gs>
                    <a:gs pos="100000">
                      <a:srgbClr val="1962B3"/>
                    </a:gs>
                  </a:gsLst>
                  <a:lin ang="5400000" scaled="1"/>
                </a:gradFill>
                <a:ln w="19050">
                  <a:noFill/>
                </a:ln>
                <a:effectLst>
                  <a:outerShdw blurRad="25400" dist="25400" dir="5400000" algn="t" rotWithShape="0">
                    <a:prstClr val="black">
                      <a:alpha val="31000"/>
                    </a:prstClr>
                  </a:outerShdw>
                </a:effectLst>
              </p:spPr>
              <p:txBody>
                <a:bodyPr wrap="none" lIns="0" tIns="0" rIns="0" bIns="0" anchor="ctr"/>
                <a:lstStyle/>
                <a:p>
                  <a:pPr algn="ctr"/>
                  <a:endParaRPr lang="ko-KR" altLang="en-US" sz="600" b="1">
                    <a:ln>
                      <a:solidFill>
                        <a:prstClr val="white">
                          <a:lumMod val="50000"/>
                          <a:alpha val="0"/>
                        </a:prstClr>
                      </a:solidFill>
                    </a:ln>
                    <a:solidFill>
                      <a:srgbClr val="153565"/>
                    </a:solidFill>
                  </a:endParaRPr>
                </a:p>
              </p:txBody>
            </p:sp>
          </p:grpSp>
        </p:grpSp>
        <p:grpSp>
          <p:nvGrpSpPr>
            <p:cNvPr id="32" name="그룹 31"/>
            <p:cNvGrpSpPr/>
            <p:nvPr/>
          </p:nvGrpSpPr>
          <p:grpSpPr>
            <a:xfrm>
              <a:off x="13903264" y="2531285"/>
              <a:ext cx="274413" cy="645582"/>
              <a:chOff x="14996809" y="895412"/>
              <a:chExt cx="274413" cy="645582"/>
            </a:xfrm>
          </p:grpSpPr>
          <p:sp>
            <p:nvSpPr>
              <p:cNvPr id="113" name="타원 112"/>
              <p:cNvSpPr/>
              <p:nvPr/>
            </p:nvSpPr>
            <p:spPr>
              <a:xfrm>
                <a:off x="15039445" y="1495275"/>
                <a:ext cx="202578" cy="45719"/>
              </a:xfrm>
              <a:prstGeom prst="ellipse">
                <a:avLst/>
              </a:prstGeom>
              <a:solidFill>
                <a:srgbClr val="3939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100" b="1">
                  <a:solidFill>
                    <a:srgbClr val="153565"/>
                  </a:solidFill>
                </a:endParaRPr>
              </a:p>
            </p:txBody>
          </p:sp>
          <p:sp>
            <p:nvSpPr>
              <p:cNvPr id="114" name="TextBox 68"/>
              <p:cNvSpPr txBox="1">
                <a:spLocks noChangeArrowheads="1"/>
              </p:cNvSpPr>
              <p:nvPr/>
            </p:nvSpPr>
            <p:spPr bwMode="auto">
              <a:xfrm>
                <a:off x="14996809" y="895412"/>
                <a:ext cx="274413" cy="361299"/>
              </a:xfrm>
              <a:prstGeom prst="rect">
                <a:avLst/>
              </a:prstGeom>
              <a:noFill/>
              <a:ln>
                <a:noFill/>
              </a:ln>
              <a:extLst/>
            </p:spPr>
            <p:txBody>
              <a:bodyPr wrap="none" lIns="0" tIns="0" rIns="0" bIns="0" anchor="ctr">
                <a:spAutoFit/>
              </a:bodyPr>
              <a:lstStyle>
                <a:lvl1pPr eaLnBrk="0" hangingPunct="0">
                  <a:defRPr kumimoji="1" sz="2100">
                    <a:solidFill>
                      <a:schemeClr val="tx1"/>
                    </a:solidFill>
                    <a:latin typeface="굴림" panose="020B0600000101010101" pitchFamily="50" charset="-127"/>
                    <a:ea typeface="굴림" panose="020B0600000101010101" pitchFamily="50" charset="-127"/>
                  </a:defRPr>
                </a:lvl1pPr>
                <a:lvl2pPr marL="742950" indent="-285750" eaLnBrk="0" hangingPunct="0">
                  <a:defRPr kumimoji="1" sz="2100">
                    <a:solidFill>
                      <a:schemeClr val="tx1"/>
                    </a:solidFill>
                    <a:latin typeface="굴림" panose="020B0600000101010101" pitchFamily="50" charset="-127"/>
                    <a:ea typeface="굴림" panose="020B0600000101010101" pitchFamily="50" charset="-127"/>
                  </a:defRPr>
                </a:lvl2pPr>
                <a:lvl3pPr marL="1143000" indent="-228600" eaLnBrk="0" hangingPunct="0">
                  <a:defRPr kumimoji="1" sz="2100">
                    <a:solidFill>
                      <a:schemeClr val="tx1"/>
                    </a:solidFill>
                    <a:latin typeface="굴림" panose="020B0600000101010101" pitchFamily="50" charset="-127"/>
                    <a:ea typeface="굴림" panose="020B0600000101010101" pitchFamily="50" charset="-127"/>
                  </a:defRPr>
                </a:lvl3pPr>
                <a:lvl4pPr eaLnBrk="0" hangingPunct="0">
                  <a:defRPr kumimoji="1" sz="2100">
                    <a:solidFill>
                      <a:schemeClr val="tx1"/>
                    </a:solidFill>
                    <a:latin typeface="굴림" panose="020B0600000101010101" pitchFamily="50" charset="-127"/>
                    <a:ea typeface="굴림" panose="020B0600000101010101" pitchFamily="50" charset="-127"/>
                  </a:defRPr>
                </a:lvl4pPr>
                <a:lvl5pPr marL="2057400" indent="-228600" eaLnBrk="0" hangingPunct="0">
                  <a:defRPr kumimoji="1" sz="2100">
                    <a:solidFill>
                      <a:schemeClr val="tx1"/>
                    </a:solidFill>
                    <a:latin typeface="굴림" panose="020B0600000101010101" pitchFamily="50" charset="-127"/>
                    <a:ea typeface="굴림" panose="020B0600000101010101" pitchFamily="50" charset="-127"/>
                  </a:defRPr>
                </a:lvl5pPr>
                <a:lvl6pPr marL="2514600" indent="-228600" defTabSz="1066800" eaLnBrk="0" fontAlgn="base" hangingPunct="0">
                  <a:spcBef>
                    <a:spcPct val="0"/>
                  </a:spcBef>
                  <a:spcAft>
                    <a:spcPct val="0"/>
                  </a:spcAft>
                  <a:defRPr kumimoji="1" sz="2100">
                    <a:solidFill>
                      <a:schemeClr val="tx1"/>
                    </a:solidFill>
                    <a:latin typeface="굴림" panose="020B0600000101010101" pitchFamily="50" charset="-127"/>
                    <a:ea typeface="굴림" panose="020B0600000101010101" pitchFamily="50" charset="-127"/>
                  </a:defRPr>
                </a:lvl6pPr>
                <a:lvl7pPr marL="2971800" indent="-228600" defTabSz="1066800" eaLnBrk="0" fontAlgn="base" hangingPunct="0">
                  <a:spcBef>
                    <a:spcPct val="0"/>
                  </a:spcBef>
                  <a:spcAft>
                    <a:spcPct val="0"/>
                  </a:spcAft>
                  <a:defRPr kumimoji="1" sz="2100">
                    <a:solidFill>
                      <a:schemeClr val="tx1"/>
                    </a:solidFill>
                    <a:latin typeface="굴림" panose="020B0600000101010101" pitchFamily="50" charset="-127"/>
                    <a:ea typeface="굴림" panose="020B0600000101010101" pitchFamily="50" charset="-127"/>
                  </a:defRPr>
                </a:lvl7pPr>
                <a:lvl8pPr marL="3429000" indent="-228600" defTabSz="1066800" eaLnBrk="0" fontAlgn="base" hangingPunct="0">
                  <a:spcBef>
                    <a:spcPct val="0"/>
                  </a:spcBef>
                  <a:spcAft>
                    <a:spcPct val="0"/>
                  </a:spcAft>
                  <a:defRPr kumimoji="1" sz="2100">
                    <a:solidFill>
                      <a:schemeClr val="tx1"/>
                    </a:solidFill>
                    <a:latin typeface="굴림" panose="020B0600000101010101" pitchFamily="50" charset="-127"/>
                    <a:ea typeface="굴림" panose="020B0600000101010101" pitchFamily="50" charset="-127"/>
                  </a:defRPr>
                </a:lvl8pPr>
                <a:lvl9pPr marL="3886200" indent="-228600" defTabSz="1066800" eaLnBrk="0" fontAlgn="base" hangingPunct="0">
                  <a:spcBef>
                    <a:spcPct val="0"/>
                  </a:spcBef>
                  <a:spcAft>
                    <a:spcPct val="0"/>
                  </a:spcAft>
                  <a:defRPr kumimoji="1" sz="2100">
                    <a:solidFill>
                      <a:schemeClr val="tx1"/>
                    </a:solidFill>
                    <a:latin typeface="굴림" panose="020B0600000101010101" pitchFamily="50" charset="-127"/>
                    <a:ea typeface="굴림" panose="020B0600000101010101" pitchFamily="50" charset="-127"/>
                  </a:defRPr>
                </a:lvl9pPr>
              </a:lstStyle>
              <a:p>
                <a:pPr algn="ctr" eaLnBrk="1" hangingPunct="1"/>
                <a:r>
                  <a:rPr kumimoji="0" lang="en-US" altLang="ko-KR" sz="1050" b="1" dirty="0" smtClean="0">
                    <a:ln>
                      <a:solidFill>
                        <a:srgbClr val="4F81BD">
                          <a:alpha val="0"/>
                        </a:srgbClr>
                      </a:solidFill>
                    </a:ln>
                    <a:solidFill>
                      <a:srgbClr val="153565"/>
                    </a:solidFill>
                    <a:latin typeface="맑은 고딕"/>
                    <a:ea typeface="맑은 고딕"/>
                  </a:rPr>
                  <a:t>Test</a:t>
                </a:r>
                <a:endParaRPr kumimoji="0" lang="en-US" altLang="ko-KR" sz="1050" b="1" dirty="0">
                  <a:ln>
                    <a:solidFill>
                      <a:srgbClr val="4F81BD">
                        <a:alpha val="0"/>
                      </a:srgbClr>
                    </a:solidFill>
                  </a:ln>
                  <a:solidFill>
                    <a:srgbClr val="153565"/>
                  </a:solidFill>
                  <a:latin typeface="맑은 고딕"/>
                  <a:ea typeface="맑은 고딕"/>
                </a:endParaRPr>
              </a:p>
            </p:txBody>
          </p:sp>
          <p:grpSp>
            <p:nvGrpSpPr>
              <p:cNvPr id="115" name="그룹 114"/>
              <p:cNvGrpSpPr/>
              <p:nvPr/>
            </p:nvGrpSpPr>
            <p:grpSpPr>
              <a:xfrm>
                <a:off x="15048376" y="1268468"/>
                <a:ext cx="169166" cy="237214"/>
                <a:chOff x="3298615" y="4092193"/>
                <a:chExt cx="169166" cy="237214"/>
              </a:xfrm>
            </p:grpSpPr>
            <p:grpSp>
              <p:nvGrpSpPr>
                <p:cNvPr id="116" name="그룹 115"/>
                <p:cNvGrpSpPr/>
                <p:nvPr/>
              </p:nvGrpSpPr>
              <p:grpSpPr>
                <a:xfrm>
                  <a:off x="3298615" y="4114801"/>
                  <a:ext cx="169166" cy="214606"/>
                  <a:chOff x="2637355" y="3946816"/>
                  <a:chExt cx="429512" cy="544889"/>
                </a:xfrm>
              </p:grpSpPr>
              <p:sp>
                <p:nvSpPr>
                  <p:cNvPr id="118" name="눈물 방울 117"/>
                  <p:cNvSpPr/>
                  <p:nvPr/>
                </p:nvSpPr>
                <p:spPr>
                  <a:xfrm rot="8116932">
                    <a:off x="2639076" y="4047442"/>
                    <a:ext cx="408698" cy="444263"/>
                  </a:xfrm>
                  <a:prstGeom prst="teardrop">
                    <a:avLst>
                      <a:gd name="adj" fmla="val 97328"/>
                    </a:avLst>
                  </a:prstGeom>
                  <a:gradFill>
                    <a:gsLst>
                      <a:gs pos="62000">
                        <a:schemeClr val="tx1">
                          <a:alpha val="53000"/>
                        </a:schemeClr>
                      </a:gs>
                      <a:gs pos="100000">
                        <a:schemeClr val="tx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100" b="1">
                      <a:solidFill>
                        <a:srgbClr val="153565"/>
                      </a:solidFill>
                    </a:endParaRPr>
                  </a:p>
                </p:txBody>
              </p:sp>
              <p:sp>
                <p:nvSpPr>
                  <p:cNvPr id="119" name="눈물 방울 118"/>
                  <p:cNvSpPr/>
                  <p:nvPr/>
                </p:nvSpPr>
                <p:spPr>
                  <a:xfrm rot="8116932">
                    <a:off x="2637355" y="3946816"/>
                    <a:ext cx="429512" cy="429512"/>
                  </a:xfrm>
                  <a:prstGeom prst="teardrop">
                    <a:avLst>
                      <a:gd name="adj" fmla="val 131254"/>
                    </a:avLst>
                  </a:prstGeom>
                  <a:solidFill>
                    <a:schemeClr val="bg1"/>
                  </a:solidFill>
                  <a:ln w="19050">
                    <a:noFill/>
                  </a:ln>
                </p:spPr>
                <p:txBody>
                  <a:bodyPr wrap="none" lIns="0" tIns="0" rIns="0" bIns="0" anchor="ctr"/>
                  <a:lstStyle/>
                  <a:p>
                    <a:pPr algn="ctr"/>
                    <a:endParaRPr lang="ko-KR" altLang="en-US" sz="600" b="1">
                      <a:ln>
                        <a:solidFill>
                          <a:prstClr val="white">
                            <a:lumMod val="50000"/>
                            <a:alpha val="0"/>
                          </a:prstClr>
                        </a:solidFill>
                      </a:ln>
                      <a:solidFill>
                        <a:srgbClr val="153565"/>
                      </a:solidFill>
                    </a:endParaRPr>
                  </a:p>
                </p:txBody>
              </p:sp>
            </p:grpSp>
            <p:sp>
              <p:nvSpPr>
                <p:cNvPr id="117" name="눈물 방울 116"/>
                <p:cNvSpPr/>
                <p:nvPr/>
              </p:nvSpPr>
              <p:spPr>
                <a:xfrm rot="8116932">
                  <a:off x="3311570" y="4092193"/>
                  <a:ext cx="143246" cy="143244"/>
                </a:xfrm>
                <a:prstGeom prst="teardrop">
                  <a:avLst>
                    <a:gd name="adj" fmla="val 131254"/>
                  </a:avLst>
                </a:prstGeom>
                <a:gradFill>
                  <a:gsLst>
                    <a:gs pos="0">
                      <a:srgbClr val="51ADE5"/>
                    </a:gs>
                    <a:gs pos="100000">
                      <a:srgbClr val="1962B3"/>
                    </a:gs>
                  </a:gsLst>
                  <a:lin ang="5400000" scaled="1"/>
                </a:gradFill>
                <a:ln w="19050">
                  <a:noFill/>
                </a:ln>
                <a:effectLst>
                  <a:outerShdw blurRad="25400" dist="25400" dir="5400000" algn="t" rotWithShape="0">
                    <a:prstClr val="black">
                      <a:alpha val="31000"/>
                    </a:prstClr>
                  </a:outerShdw>
                </a:effectLst>
              </p:spPr>
              <p:txBody>
                <a:bodyPr wrap="none" lIns="0" tIns="0" rIns="0" bIns="0" anchor="ctr"/>
                <a:lstStyle/>
                <a:p>
                  <a:pPr algn="ctr"/>
                  <a:endParaRPr lang="ko-KR" altLang="en-US" sz="600" b="1">
                    <a:ln>
                      <a:solidFill>
                        <a:prstClr val="white">
                          <a:lumMod val="50000"/>
                          <a:alpha val="0"/>
                        </a:prstClr>
                      </a:solidFill>
                    </a:ln>
                    <a:solidFill>
                      <a:srgbClr val="153565"/>
                    </a:solidFill>
                  </a:endParaRPr>
                </a:p>
              </p:txBody>
            </p:sp>
          </p:grpSp>
        </p:grpSp>
        <p:grpSp>
          <p:nvGrpSpPr>
            <p:cNvPr id="33" name="그룹 32"/>
            <p:cNvGrpSpPr/>
            <p:nvPr/>
          </p:nvGrpSpPr>
          <p:grpSpPr>
            <a:xfrm>
              <a:off x="14373575" y="2531285"/>
              <a:ext cx="580234" cy="645582"/>
              <a:chOff x="16520965" y="576052"/>
              <a:chExt cx="580234" cy="645582"/>
            </a:xfrm>
          </p:grpSpPr>
          <p:sp>
            <p:nvSpPr>
              <p:cNvPr id="106" name="타원 105"/>
              <p:cNvSpPr/>
              <p:nvPr/>
            </p:nvSpPr>
            <p:spPr>
              <a:xfrm>
                <a:off x="16677745" y="1175915"/>
                <a:ext cx="202578" cy="45719"/>
              </a:xfrm>
              <a:prstGeom prst="ellipse">
                <a:avLst/>
              </a:prstGeom>
              <a:solidFill>
                <a:srgbClr val="3939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100" b="1">
                  <a:solidFill>
                    <a:srgbClr val="153565"/>
                  </a:solidFill>
                </a:endParaRPr>
              </a:p>
            </p:txBody>
          </p:sp>
          <p:sp>
            <p:nvSpPr>
              <p:cNvPr id="107" name="TextBox 68"/>
              <p:cNvSpPr txBox="1">
                <a:spLocks noChangeArrowheads="1"/>
              </p:cNvSpPr>
              <p:nvPr/>
            </p:nvSpPr>
            <p:spPr bwMode="auto">
              <a:xfrm>
                <a:off x="16520965" y="576052"/>
                <a:ext cx="580234" cy="361299"/>
              </a:xfrm>
              <a:prstGeom prst="rect">
                <a:avLst/>
              </a:prstGeom>
              <a:noFill/>
              <a:ln>
                <a:noFill/>
              </a:ln>
              <a:extLst/>
            </p:spPr>
            <p:txBody>
              <a:bodyPr wrap="none" lIns="0" tIns="0" rIns="0" bIns="0" anchor="ctr">
                <a:spAutoFit/>
              </a:bodyPr>
              <a:lstStyle>
                <a:lvl1pPr eaLnBrk="0" hangingPunct="0">
                  <a:defRPr kumimoji="1" sz="2100">
                    <a:solidFill>
                      <a:schemeClr val="tx1"/>
                    </a:solidFill>
                    <a:latin typeface="굴림" panose="020B0600000101010101" pitchFamily="50" charset="-127"/>
                    <a:ea typeface="굴림" panose="020B0600000101010101" pitchFamily="50" charset="-127"/>
                  </a:defRPr>
                </a:lvl1pPr>
                <a:lvl2pPr marL="742950" indent="-285750" eaLnBrk="0" hangingPunct="0">
                  <a:defRPr kumimoji="1" sz="2100">
                    <a:solidFill>
                      <a:schemeClr val="tx1"/>
                    </a:solidFill>
                    <a:latin typeface="굴림" panose="020B0600000101010101" pitchFamily="50" charset="-127"/>
                    <a:ea typeface="굴림" panose="020B0600000101010101" pitchFamily="50" charset="-127"/>
                  </a:defRPr>
                </a:lvl2pPr>
                <a:lvl3pPr marL="1143000" indent="-228600" eaLnBrk="0" hangingPunct="0">
                  <a:defRPr kumimoji="1" sz="2100">
                    <a:solidFill>
                      <a:schemeClr val="tx1"/>
                    </a:solidFill>
                    <a:latin typeface="굴림" panose="020B0600000101010101" pitchFamily="50" charset="-127"/>
                    <a:ea typeface="굴림" panose="020B0600000101010101" pitchFamily="50" charset="-127"/>
                  </a:defRPr>
                </a:lvl3pPr>
                <a:lvl4pPr eaLnBrk="0" hangingPunct="0">
                  <a:defRPr kumimoji="1" sz="2100">
                    <a:solidFill>
                      <a:schemeClr val="tx1"/>
                    </a:solidFill>
                    <a:latin typeface="굴림" panose="020B0600000101010101" pitchFamily="50" charset="-127"/>
                    <a:ea typeface="굴림" panose="020B0600000101010101" pitchFamily="50" charset="-127"/>
                  </a:defRPr>
                </a:lvl4pPr>
                <a:lvl5pPr marL="2057400" indent="-228600" eaLnBrk="0" hangingPunct="0">
                  <a:defRPr kumimoji="1" sz="2100">
                    <a:solidFill>
                      <a:schemeClr val="tx1"/>
                    </a:solidFill>
                    <a:latin typeface="굴림" panose="020B0600000101010101" pitchFamily="50" charset="-127"/>
                    <a:ea typeface="굴림" panose="020B0600000101010101" pitchFamily="50" charset="-127"/>
                  </a:defRPr>
                </a:lvl5pPr>
                <a:lvl6pPr marL="2514600" indent="-228600" defTabSz="1066800" eaLnBrk="0" fontAlgn="base" hangingPunct="0">
                  <a:spcBef>
                    <a:spcPct val="0"/>
                  </a:spcBef>
                  <a:spcAft>
                    <a:spcPct val="0"/>
                  </a:spcAft>
                  <a:defRPr kumimoji="1" sz="2100">
                    <a:solidFill>
                      <a:schemeClr val="tx1"/>
                    </a:solidFill>
                    <a:latin typeface="굴림" panose="020B0600000101010101" pitchFamily="50" charset="-127"/>
                    <a:ea typeface="굴림" panose="020B0600000101010101" pitchFamily="50" charset="-127"/>
                  </a:defRPr>
                </a:lvl6pPr>
                <a:lvl7pPr marL="2971800" indent="-228600" defTabSz="1066800" eaLnBrk="0" fontAlgn="base" hangingPunct="0">
                  <a:spcBef>
                    <a:spcPct val="0"/>
                  </a:spcBef>
                  <a:spcAft>
                    <a:spcPct val="0"/>
                  </a:spcAft>
                  <a:defRPr kumimoji="1" sz="2100">
                    <a:solidFill>
                      <a:schemeClr val="tx1"/>
                    </a:solidFill>
                    <a:latin typeface="굴림" panose="020B0600000101010101" pitchFamily="50" charset="-127"/>
                    <a:ea typeface="굴림" panose="020B0600000101010101" pitchFamily="50" charset="-127"/>
                  </a:defRPr>
                </a:lvl7pPr>
                <a:lvl8pPr marL="3429000" indent="-228600" defTabSz="1066800" eaLnBrk="0" fontAlgn="base" hangingPunct="0">
                  <a:spcBef>
                    <a:spcPct val="0"/>
                  </a:spcBef>
                  <a:spcAft>
                    <a:spcPct val="0"/>
                  </a:spcAft>
                  <a:defRPr kumimoji="1" sz="2100">
                    <a:solidFill>
                      <a:schemeClr val="tx1"/>
                    </a:solidFill>
                    <a:latin typeface="굴림" panose="020B0600000101010101" pitchFamily="50" charset="-127"/>
                    <a:ea typeface="굴림" panose="020B0600000101010101" pitchFamily="50" charset="-127"/>
                  </a:defRPr>
                </a:lvl8pPr>
                <a:lvl9pPr marL="3886200" indent="-228600" defTabSz="1066800" eaLnBrk="0" fontAlgn="base" hangingPunct="0">
                  <a:spcBef>
                    <a:spcPct val="0"/>
                  </a:spcBef>
                  <a:spcAft>
                    <a:spcPct val="0"/>
                  </a:spcAft>
                  <a:defRPr kumimoji="1" sz="2100">
                    <a:solidFill>
                      <a:schemeClr val="tx1"/>
                    </a:solidFill>
                    <a:latin typeface="굴림" panose="020B0600000101010101" pitchFamily="50" charset="-127"/>
                    <a:ea typeface="굴림" panose="020B0600000101010101" pitchFamily="50" charset="-127"/>
                  </a:defRPr>
                </a:lvl9pPr>
              </a:lstStyle>
              <a:p>
                <a:pPr algn="ctr" eaLnBrk="1" hangingPunct="1"/>
                <a:r>
                  <a:rPr kumimoji="0" lang="en-US" altLang="ko-KR" sz="1050" b="1" dirty="0" smtClean="0">
                    <a:ln>
                      <a:solidFill>
                        <a:srgbClr val="4F81BD">
                          <a:alpha val="0"/>
                        </a:srgbClr>
                      </a:solidFill>
                    </a:ln>
                    <a:solidFill>
                      <a:srgbClr val="153565"/>
                    </a:solidFill>
                    <a:latin typeface="맑은 고딕"/>
                    <a:ea typeface="맑은 고딕"/>
                  </a:rPr>
                  <a:t>AMI PSR</a:t>
                </a:r>
                <a:endParaRPr kumimoji="0" lang="en-US" altLang="ko-KR" sz="1050" b="1" dirty="0">
                  <a:ln>
                    <a:solidFill>
                      <a:srgbClr val="4F81BD">
                        <a:alpha val="0"/>
                      </a:srgbClr>
                    </a:solidFill>
                  </a:ln>
                  <a:solidFill>
                    <a:srgbClr val="153565"/>
                  </a:solidFill>
                  <a:latin typeface="맑은 고딕"/>
                  <a:ea typeface="맑은 고딕"/>
                </a:endParaRPr>
              </a:p>
            </p:txBody>
          </p:sp>
          <p:grpSp>
            <p:nvGrpSpPr>
              <p:cNvPr id="108" name="그룹 107"/>
              <p:cNvGrpSpPr/>
              <p:nvPr/>
            </p:nvGrpSpPr>
            <p:grpSpPr>
              <a:xfrm>
                <a:off x="16699376" y="949108"/>
                <a:ext cx="169166" cy="237214"/>
                <a:chOff x="3298615" y="4092193"/>
                <a:chExt cx="169166" cy="237214"/>
              </a:xfrm>
            </p:grpSpPr>
            <p:grpSp>
              <p:nvGrpSpPr>
                <p:cNvPr id="109" name="그룹 108"/>
                <p:cNvGrpSpPr/>
                <p:nvPr/>
              </p:nvGrpSpPr>
              <p:grpSpPr>
                <a:xfrm>
                  <a:off x="3298615" y="4114801"/>
                  <a:ext cx="169166" cy="214606"/>
                  <a:chOff x="2637355" y="3946816"/>
                  <a:chExt cx="429512" cy="544889"/>
                </a:xfrm>
              </p:grpSpPr>
              <p:sp>
                <p:nvSpPr>
                  <p:cNvPr id="111" name="눈물 방울 110"/>
                  <p:cNvSpPr/>
                  <p:nvPr/>
                </p:nvSpPr>
                <p:spPr>
                  <a:xfrm rot="8116932">
                    <a:off x="2639076" y="4047442"/>
                    <a:ext cx="408698" cy="444263"/>
                  </a:xfrm>
                  <a:prstGeom prst="teardrop">
                    <a:avLst>
                      <a:gd name="adj" fmla="val 97328"/>
                    </a:avLst>
                  </a:prstGeom>
                  <a:gradFill>
                    <a:gsLst>
                      <a:gs pos="62000">
                        <a:schemeClr val="tx1">
                          <a:alpha val="53000"/>
                        </a:schemeClr>
                      </a:gs>
                      <a:gs pos="100000">
                        <a:schemeClr val="tx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100" b="1">
                      <a:solidFill>
                        <a:srgbClr val="153565"/>
                      </a:solidFill>
                    </a:endParaRPr>
                  </a:p>
                </p:txBody>
              </p:sp>
              <p:sp>
                <p:nvSpPr>
                  <p:cNvPr id="112" name="눈물 방울 111"/>
                  <p:cNvSpPr/>
                  <p:nvPr/>
                </p:nvSpPr>
                <p:spPr>
                  <a:xfrm rot="8116932">
                    <a:off x="2637355" y="3946816"/>
                    <a:ext cx="429512" cy="429512"/>
                  </a:xfrm>
                  <a:prstGeom prst="teardrop">
                    <a:avLst>
                      <a:gd name="adj" fmla="val 131254"/>
                    </a:avLst>
                  </a:prstGeom>
                  <a:solidFill>
                    <a:schemeClr val="bg1"/>
                  </a:solidFill>
                  <a:ln w="19050">
                    <a:noFill/>
                  </a:ln>
                </p:spPr>
                <p:txBody>
                  <a:bodyPr wrap="none" lIns="0" tIns="0" rIns="0" bIns="0" anchor="ctr"/>
                  <a:lstStyle/>
                  <a:p>
                    <a:pPr algn="ctr"/>
                    <a:endParaRPr lang="ko-KR" altLang="en-US" sz="600" b="1">
                      <a:ln>
                        <a:solidFill>
                          <a:prstClr val="white">
                            <a:lumMod val="50000"/>
                            <a:alpha val="0"/>
                          </a:prstClr>
                        </a:solidFill>
                      </a:ln>
                      <a:solidFill>
                        <a:srgbClr val="153565"/>
                      </a:solidFill>
                    </a:endParaRPr>
                  </a:p>
                </p:txBody>
              </p:sp>
            </p:grpSp>
            <p:sp>
              <p:nvSpPr>
                <p:cNvPr id="110" name="눈물 방울 109"/>
                <p:cNvSpPr/>
                <p:nvPr/>
              </p:nvSpPr>
              <p:spPr>
                <a:xfrm rot="8116932">
                  <a:off x="3311570" y="4092193"/>
                  <a:ext cx="143246" cy="143244"/>
                </a:xfrm>
                <a:prstGeom prst="teardrop">
                  <a:avLst>
                    <a:gd name="adj" fmla="val 131254"/>
                  </a:avLst>
                </a:prstGeom>
                <a:gradFill>
                  <a:gsLst>
                    <a:gs pos="0">
                      <a:srgbClr val="51ADE5"/>
                    </a:gs>
                    <a:gs pos="100000">
                      <a:srgbClr val="1962B3"/>
                    </a:gs>
                  </a:gsLst>
                  <a:lin ang="5400000" scaled="1"/>
                </a:gradFill>
                <a:ln w="19050">
                  <a:noFill/>
                </a:ln>
                <a:effectLst>
                  <a:outerShdw blurRad="25400" dist="25400" dir="5400000" algn="t" rotWithShape="0">
                    <a:prstClr val="black">
                      <a:alpha val="31000"/>
                    </a:prstClr>
                  </a:outerShdw>
                </a:effectLst>
              </p:spPr>
              <p:txBody>
                <a:bodyPr wrap="none" lIns="0" tIns="0" rIns="0" bIns="0" anchor="ctr"/>
                <a:lstStyle/>
                <a:p>
                  <a:pPr algn="ctr"/>
                  <a:endParaRPr lang="ko-KR" altLang="en-US" sz="600" b="1">
                    <a:ln>
                      <a:solidFill>
                        <a:prstClr val="white">
                          <a:lumMod val="50000"/>
                          <a:alpha val="0"/>
                        </a:prstClr>
                      </a:solidFill>
                    </a:ln>
                    <a:solidFill>
                      <a:srgbClr val="153565"/>
                    </a:solidFill>
                  </a:endParaRPr>
                </a:p>
              </p:txBody>
            </p:sp>
          </p:grpSp>
        </p:grpSp>
        <p:grpSp>
          <p:nvGrpSpPr>
            <p:cNvPr id="34" name="그룹 33"/>
            <p:cNvGrpSpPr/>
            <p:nvPr/>
          </p:nvGrpSpPr>
          <p:grpSpPr>
            <a:xfrm>
              <a:off x="10707035" y="2531288"/>
              <a:ext cx="261187" cy="645579"/>
              <a:chOff x="11765854" y="895415"/>
              <a:chExt cx="261187" cy="645579"/>
            </a:xfrm>
          </p:grpSpPr>
          <p:sp>
            <p:nvSpPr>
              <p:cNvPr id="99" name="타원 98"/>
              <p:cNvSpPr/>
              <p:nvPr/>
            </p:nvSpPr>
            <p:spPr>
              <a:xfrm>
                <a:off x="11791420" y="1495275"/>
                <a:ext cx="202578" cy="45719"/>
              </a:xfrm>
              <a:prstGeom prst="ellipse">
                <a:avLst/>
              </a:prstGeom>
              <a:solidFill>
                <a:srgbClr val="3939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100" b="1">
                  <a:solidFill>
                    <a:srgbClr val="153565"/>
                  </a:solidFill>
                </a:endParaRPr>
              </a:p>
            </p:txBody>
          </p:sp>
          <p:sp>
            <p:nvSpPr>
              <p:cNvPr id="100" name="TextBox 68"/>
              <p:cNvSpPr txBox="1">
                <a:spLocks noChangeArrowheads="1"/>
              </p:cNvSpPr>
              <p:nvPr/>
            </p:nvSpPr>
            <p:spPr bwMode="auto">
              <a:xfrm>
                <a:off x="11765854" y="895415"/>
                <a:ext cx="261187" cy="361299"/>
              </a:xfrm>
              <a:prstGeom prst="rect">
                <a:avLst/>
              </a:prstGeom>
              <a:noFill/>
              <a:ln>
                <a:noFill/>
              </a:ln>
              <a:extLst/>
            </p:spPr>
            <p:txBody>
              <a:bodyPr wrap="none" lIns="0" tIns="0" rIns="0" bIns="0" anchor="ctr">
                <a:spAutoFit/>
              </a:bodyPr>
              <a:lstStyle>
                <a:lvl1pPr eaLnBrk="0" hangingPunct="0">
                  <a:defRPr kumimoji="1" sz="2100">
                    <a:solidFill>
                      <a:schemeClr val="tx1"/>
                    </a:solidFill>
                    <a:latin typeface="굴림" panose="020B0600000101010101" pitchFamily="50" charset="-127"/>
                    <a:ea typeface="굴림" panose="020B0600000101010101" pitchFamily="50" charset="-127"/>
                  </a:defRPr>
                </a:lvl1pPr>
                <a:lvl2pPr marL="742950" indent="-285750" eaLnBrk="0" hangingPunct="0">
                  <a:defRPr kumimoji="1" sz="2100">
                    <a:solidFill>
                      <a:schemeClr val="tx1"/>
                    </a:solidFill>
                    <a:latin typeface="굴림" panose="020B0600000101010101" pitchFamily="50" charset="-127"/>
                    <a:ea typeface="굴림" panose="020B0600000101010101" pitchFamily="50" charset="-127"/>
                  </a:defRPr>
                </a:lvl2pPr>
                <a:lvl3pPr marL="1143000" indent="-228600" eaLnBrk="0" hangingPunct="0">
                  <a:defRPr kumimoji="1" sz="2100">
                    <a:solidFill>
                      <a:schemeClr val="tx1"/>
                    </a:solidFill>
                    <a:latin typeface="굴림" panose="020B0600000101010101" pitchFamily="50" charset="-127"/>
                    <a:ea typeface="굴림" panose="020B0600000101010101" pitchFamily="50" charset="-127"/>
                  </a:defRPr>
                </a:lvl3pPr>
                <a:lvl4pPr eaLnBrk="0" hangingPunct="0">
                  <a:defRPr kumimoji="1" sz="2100">
                    <a:solidFill>
                      <a:schemeClr val="tx1"/>
                    </a:solidFill>
                    <a:latin typeface="굴림" panose="020B0600000101010101" pitchFamily="50" charset="-127"/>
                    <a:ea typeface="굴림" panose="020B0600000101010101" pitchFamily="50" charset="-127"/>
                  </a:defRPr>
                </a:lvl4pPr>
                <a:lvl5pPr marL="2057400" indent="-228600" eaLnBrk="0" hangingPunct="0">
                  <a:defRPr kumimoji="1" sz="2100">
                    <a:solidFill>
                      <a:schemeClr val="tx1"/>
                    </a:solidFill>
                    <a:latin typeface="굴림" panose="020B0600000101010101" pitchFamily="50" charset="-127"/>
                    <a:ea typeface="굴림" panose="020B0600000101010101" pitchFamily="50" charset="-127"/>
                  </a:defRPr>
                </a:lvl5pPr>
                <a:lvl6pPr marL="2514600" indent="-228600" defTabSz="1066800" eaLnBrk="0" fontAlgn="base" hangingPunct="0">
                  <a:spcBef>
                    <a:spcPct val="0"/>
                  </a:spcBef>
                  <a:spcAft>
                    <a:spcPct val="0"/>
                  </a:spcAft>
                  <a:defRPr kumimoji="1" sz="2100">
                    <a:solidFill>
                      <a:schemeClr val="tx1"/>
                    </a:solidFill>
                    <a:latin typeface="굴림" panose="020B0600000101010101" pitchFamily="50" charset="-127"/>
                    <a:ea typeface="굴림" panose="020B0600000101010101" pitchFamily="50" charset="-127"/>
                  </a:defRPr>
                </a:lvl6pPr>
                <a:lvl7pPr marL="2971800" indent="-228600" defTabSz="1066800" eaLnBrk="0" fontAlgn="base" hangingPunct="0">
                  <a:spcBef>
                    <a:spcPct val="0"/>
                  </a:spcBef>
                  <a:spcAft>
                    <a:spcPct val="0"/>
                  </a:spcAft>
                  <a:defRPr kumimoji="1" sz="2100">
                    <a:solidFill>
                      <a:schemeClr val="tx1"/>
                    </a:solidFill>
                    <a:latin typeface="굴림" panose="020B0600000101010101" pitchFamily="50" charset="-127"/>
                    <a:ea typeface="굴림" panose="020B0600000101010101" pitchFamily="50" charset="-127"/>
                  </a:defRPr>
                </a:lvl7pPr>
                <a:lvl8pPr marL="3429000" indent="-228600" defTabSz="1066800" eaLnBrk="0" fontAlgn="base" hangingPunct="0">
                  <a:spcBef>
                    <a:spcPct val="0"/>
                  </a:spcBef>
                  <a:spcAft>
                    <a:spcPct val="0"/>
                  </a:spcAft>
                  <a:defRPr kumimoji="1" sz="2100">
                    <a:solidFill>
                      <a:schemeClr val="tx1"/>
                    </a:solidFill>
                    <a:latin typeface="굴림" panose="020B0600000101010101" pitchFamily="50" charset="-127"/>
                    <a:ea typeface="굴림" panose="020B0600000101010101" pitchFamily="50" charset="-127"/>
                  </a:defRPr>
                </a:lvl8pPr>
                <a:lvl9pPr marL="3886200" indent="-228600" defTabSz="1066800" eaLnBrk="0" fontAlgn="base" hangingPunct="0">
                  <a:spcBef>
                    <a:spcPct val="0"/>
                  </a:spcBef>
                  <a:spcAft>
                    <a:spcPct val="0"/>
                  </a:spcAft>
                  <a:defRPr kumimoji="1" sz="2100">
                    <a:solidFill>
                      <a:schemeClr val="tx1"/>
                    </a:solidFill>
                    <a:latin typeface="굴림" panose="020B0600000101010101" pitchFamily="50" charset="-127"/>
                    <a:ea typeface="굴림" panose="020B0600000101010101" pitchFamily="50" charset="-127"/>
                  </a:defRPr>
                </a:lvl9pPr>
              </a:lstStyle>
              <a:p>
                <a:pPr algn="ctr" eaLnBrk="1" hangingPunct="1"/>
                <a:r>
                  <a:rPr kumimoji="0" lang="en-US" altLang="ko-KR" sz="1050" b="1" dirty="0" smtClean="0">
                    <a:ln>
                      <a:solidFill>
                        <a:srgbClr val="4F81BD">
                          <a:alpha val="0"/>
                        </a:srgbClr>
                      </a:solidFill>
                    </a:ln>
                    <a:solidFill>
                      <a:srgbClr val="153565"/>
                    </a:solidFill>
                    <a:latin typeface="맑은 고딕"/>
                  </a:rPr>
                  <a:t>SRR</a:t>
                </a:r>
                <a:endParaRPr kumimoji="0" lang="en-US" altLang="ko-KR" sz="1050" b="1" dirty="0">
                  <a:ln>
                    <a:solidFill>
                      <a:srgbClr val="4F81BD">
                        <a:alpha val="0"/>
                      </a:srgbClr>
                    </a:solidFill>
                  </a:ln>
                  <a:solidFill>
                    <a:srgbClr val="153565"/>
                  </a:solidFill>
                  <a:latin typeface="맑은 고딕"/>
                </a:endParaRPr>
              </a:p>
            </p:txBody>
          </p:sp>
          <p:grpSp>
            <p:nvGrpSpPr>
              <p:cNvPr id="101" name="그룹 100"/>
              <p:cNvGrpSpPr/>
              <p:nvPr/>
            </p:nvGrpSpPr>
            <p:grpSpPr>
              <a:xfrm>
                <a:off x="11808131" y="1268468"/>
                <a:ext cx="169166" cy="237214"/>
                <a:chOff x="3298615" y="4092193"/>
                <a:chExt cx="169166" cy="237214"/>
              </a:xfrm>
            </p:grpSpPr>
            <p:grpSp>
              <p:nvGrpSpPr>
                <p:cNvPr id="102" name="그룹 101"/>
                <p:cNvGrpSpPr/>
                <p:nvPr/>
              </p:nvGrpSpPr>
              <p:grpSpPr>
                <a:xfrm>
                  <a:off x="3298615" y="4114801"/>
                  <a:ext cx="169166" cy="214606"/>
                  <a:chOff x="2637355" y="3946816"/>
                  <a:chExt cx="429512" cy="544889"/>
                </a:xfrm>
              </p:grpSpPr>
              <p:sp>
                <p:nvSpPr>
                  <p:cNvPr id="104" name="눈물 방울 103"/>
                  <p:cNvSpPr/>
                  <p:nvPr/>
                </p:nvSpPr>
                <p:spPr>
                  <a:xfrm rot="8116932">
                    <a:off x="2639076" y="4047442"/>
                    <a:ext cx="408698" cy="444263"/>
                  </a:xfrm>
                  <a:prstGeom prst="teardrop">
                    <a:avLst>
                      <a:gd name="adj" fmla="val 97328"/>
                    </a:avLst>
                  </a:prstGeom>
                  <a:gradFill>
                    <a:gsLst>
                      <a:gs pos="62000">
                        <a:schemeClr val="tx1">
                          <a:alpha val="53000"/>
                        </a:schemeClr>
                      </a:gs>
                      <a:gs pos="100000">
                        <a:schemeClr val="tx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100" b="1">
                      <a:solidFill>
                        <a:srgbClr val="153565"/>
                      </a:solidFill>
                    </a:endParaRPr>
                  </a:p>
                </p:txBody>
              </p:sp>
              <p:sp>
                <p:nvSpPr>
                  <p:cNvPr id="105" name="눈물 방울 104"/>
                  <p:cNvSpPr/>
                  <p:nvPr/>
                </p:nvSpPr>
                <p:spPr>
                  <a:xfrm rot="8116932">
                    <a:off x="2637355" y="3946816"/>
                    <a:ext cx="429512" cy="429512"/>
                  </a:xfrm>
                  <a:prstGeom prst="teardrop">
                    <a:avLst>
                      <a:gd name="adj" fmla="val 131254"/>
                    </a:avLst>
                  </a:prstGeom>
                  <a:solidFill>
                    <a:schemeClr val="bg1"/>
                  </a:solidFill>
                  <a:ln w="19050">
                    <a:noFill/>
                  </a:ln>
                </p:spPr>
                <p:txBody>
                  <a:bodyPr wrap="none" lIns="0" tIns="0" rIns="0" bIns="0" anchor="ctr"/>
                  <a:lstStyle/>
                  <a:p>
                    <a:pPr algn="ctr"/>
                    <a:endParaRPr lang="ko-KR" altLang="en-US" sz="600" b="1">
                      <a:ln>
                        <a:solidFill>
                          <a:prstClr val="white">
                            <a:lumMod val="50000"/>
                            <a:alpha val="0"/>
                          </a:prstClr>
                        </a:solidFill>
                      </a:ln>
                      <a:solidFill>
                        <a:srgbClr val="153565"/>
                      </a:solidFill>
                    </a:endParaRPr>
                  </a:p>
                </p:txBody>
              </p:sp>
            </p:grpSp>
            <p:sp>
              <p:nvSpPr>
                <p:cNvPr id="103" name="눈물 방울 102"/>
                <p:cNvSpPr/>
                <p:nvPr/>
              </p:nvSpPr>
              <p:spPr>
                <a:xfrm rot="8116932">
                  <a:off x="3311570" y="4092193"/>
                  <a:ext cx="143246" cy="143244"/>
                </a:xfrm>
                <a:prstGeom prst="teardrop">
                  <a:avLst>
                    <a:gd name="adj" fmla="val 131254"/>
                  </a:avLst>
                </a:prstGeom>
                <a:gradFill>
                  <a:gsLst>
                    <a:gs pos="0">
                      <a:srgbClr val="51ADE5"/>
                    </a:gs>
                    <a:gs pos="100000">
                      <a:srgbClr val="1962B3"/>
                    </a:gs>
                  </a:gsLst>
                  <a:lin ang="5400000" scaled="1"/>
                </a:gradFill>
                <a:ln w="19050">
                  <a:noFill/>
                </a:ln>
                <a:effectLst>
                  <a:outerShdw blurRad="25400" dist="25400" dir="5400000" algn="t" rotWithShape="0">
                    <a:prstClr val="black">
                      <a:alpha val="31000"/>
                    </a:prstClr>
                  </a:outerShdw>
                </a:effectLst>
              </p:spPr>
              <p:txBody>
                <a:bodyPr wrap="none" lIns="0" tIns="0" rIns="0" bIns="0" anchor="ctr"/>
                <a:lstStyle/>
                <a:p>
                  <a:pPr algn="ctr"/>
                  <a:endParaRPr lang="ko-KR" altLang="en-US" sz="600" b="1">
                    <a:ln>
                      <a:solidFill>
                        <a:prstClr val="white">
                          <a:lumMod val="50000"/>
                          <a:alpha val="0"/>
                        </a:prstClr>
                      </a:solidFill>
                    </a:ln>
                    <a:solidFill>
                      <a:srgbClr val="153565"/>
                    </a:solidFill>
                  </a:endParaRPr>
                </a:p>
              </p:txBody>
            </p:sp>
          </p:grpSp>
        </p:grpSp>
        <p:grpSp>
          <p:nvGrpSpPr>
            <p:cNvPr id="35" name="그룹 34"/>
            <p:cNvGrpSpPr/>
            <p:nvPr/>
          </p:nvGrpSpPr>
          <p:grpSpPr>
            <a:xfrm>
              <a:off x="11390365" y="2531288"/>
              <a:ext cx="281024" cy="645579"/>
              <a:chOff x="12425387" y="895415"/>
              <a:chExt cx="281024" cy="645579"/>
            </a:xfrm>
          </p:grpSpPr>
          <p:sp>
            <p:nvSpPr>
              <p:cNvPr id="92" name="타원 91"/>
              <p:cNvSpPr/>
              <p:nvPr/>
            </p:nvSpPr>
            <p:spPr>
              <a:xfrm>
                <a:off x="12454995" y="1495275"/>
                <a:ext cx="202578" cy="45719"/>
              </a:xfrm>
              <a:prstGeom prst="ellipse">
                <a:avLst/>
              </a:prstGeom>
              <a:solidFill>
                <a:srgbClr val="3939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100" b="1">
                  <a:solidFill>
                    <a:srgbClr val="153565"/>
                  </a:solidFill>
                </a:endParaRPr>
              </a:p>
            </p:txBody>
          </p:sp>
          <p:sp>
            <p:nvSpPr>
              <p:cNvPr id="93" name="TextBox 68"/>
              <p:cNvSpPr txBox="1">
                <a:spLocks noChangeArrowheads="1"/>
              </p:cNvSpPr>
              <p:nvPr/>
            </p:nvSpPr>
            <p:spPr bwMode="auto">
              <a:xfrm>
                <a:off x="12425387" y="895415"/>
                <a:ext cx="281024" cy="361299"/>
              </a:xfrm>
              <a:prstGeom prst="rect">
                <a:avLst/>
              </a:prstGeom>
              <a:noFill/>
              <a:ln>
                <a:noFill/>
              </a:ln>
              <a:extLst/>
            </p:spPr>
            <p:txBody>
              <a:bodyPr wrap="none" lIns="0" tIns="0" rIns="0" bIns="0" anchor="ctr">
                <a:spAutoFit/>
              </a:bodyPr>
              <a:lstStyle>
                <a:lvl1pPr eaLnBrk="0" hangingPunct="0">
                  <a:defRPr kumimoji="1" sz="2100">
                    <a:solidFill>
                      <a:schemeClr val="tx1"/>
                    </a:solidFill>
                    <a:latin typeface="굴림" panose="020B0600000101010101" pitchFamily="50" charset="-127"/>
                    <a:ea typeface="굴림" panose="020B0600000101010101" pitchFamily="50" charset="-127"/>
                  </a:defRPr>
                </a:lvl1pPr>
                <a:lvl2pPr marL="742950" indent="-285750" eaLnBrk="0" hangingPunct="0">
                  <a:defRPr kumimoji="1" sz="2100">
                    <a:solidFill>
                      <a:schemeClr val="tx1"/>
                    </a:solidFill>
                    <a:latin typeface="굴림" panose="020B0600000101010101" pitchFamily="50" charset="-127"/>
                    <a:ea typeface="굴림" panose="020B0600000101010101" pitchFamily="50" charset="-127"/>
                  </a:defRPr>
                </a:lvl2pPr>
                <a:lvl3pPr marL="1143000" indent="-228600" eaLnBrk="0" hangingPunct="0">
                  <a:defRPr kumimoji="1" sz="2100">
                    <a:solidFill>
                      <a:schemeClr val="tx1"/>
                    </a:solidFill>
                    <a:latin typeface="굴림" panose="020B0600000101010101" pitchFamily="50" charset="-127"/>
                    <a:ea typeface="굴림" panose="020B0600000101010101" pitchFamily="50" charset="-127"/>
                  </a:defRPr>
                </a:lvl3pPr>
                <a:lvl4pPr eaLnBrk="0" hangingPunct="0">
                  <a:defRPr kumimoji="1" sz="2100">
                    <a:solidFill>
                      <a:schemeClr val="tx1"/>
                    </a:solidFill>
                    <a:latin typeface="굴림" panose="020B0600000101010101" pitchFamily="50" charset="-127"/>
                    <a:ea typeface="굴림" panose="020B0600000101010101" pitchFamily="50" charset="-127"/>
                  </a:defRPr>
                </a:lvl4pPr>
                <a:lvl5pPr marL="2057400" indent="-228600" eaLnBrk="0" hangingPunct="0">
                  <a:defRPr kumimoji="1" sz="2100">
                    <a:solidFill>
                      <a:schemeClr val="tx1"/>
                    </a:solidFill>
                    <a:latin typeface="굴림" panose="020B0600000101010101" pitchFamily="50" charset="-127"/>
                    <a:ea typeface="굴림" panose="020B0600000101010101" pitchFamily="50" charset="-127"/>
                  </a:defRPr>
                </a:lvl5pPr>
                <a:lvl6pPr marL="2514600" indent="-228600" defTabSz="1066800" eaLnBrk="0" fontAlgn="base" hangingPunct="0">
                  <a:spcBef>
                    <a:spcPct val="0"/>
                  </a:spcBef>
                  <a:spcAft>
                    <a:spcPct val="0"/>
                  </a:spcAft>
                  <a:defRPr kumimoji="1" sz="2100">
                    <a:solidFill>
                      <a:schemeClr val="tx1"/>
                    </a:solidFill>
                    <a:latin typeface="굴림" panose="020B0600000101010101" pitchFamily="50" charset="-127"/>
                    <a:ea typeface="굴림" panose="020B0600000101010101" pitchFamily="50" charset="-127"/>
                  </a:defRPr>
                </a:lvl6pPr>
                <a:lvl7pPr marL="2971800" indent="-228600" defTabSz="1066800" eaLnBrk="0" fontAlgn="base" hangingPunct="0">
                  <a:spcBef>
                    <a:spcPct val="0"/>
                  </a:spcBef>
                  <a:spcAft>
                    <a:spcPct val="0"/>
                  </a:spcAft>
                  <a:defRPr kumimoji="1" sz="2100">
                    <a:solidFill>
                      <a:schemeClr val="tx1"/>
                    </a:solidFill>
                    <a:latin typeface="굴림" panose="020B0600000101010101" pitchFamily="50" charset="-127"/>
                    <a:ea typeface="굴림" panose="020B0600000101010101" pitchFamily="50" charset="-127"/>
                  </a:defRPr>
                </a:lvl7pPr>
                <a:lvl8pPr marL="3429000" indent="-228600" defTabSz="1066800" eaLnBrk="0" fontAlgn="base" hangingPunct="0">
                  <a:spcBef>
                    <a:spcPct val="0"/>
                  </a:spcBef>
                  <a:spcAft>
                    <a:spcPct val="0"/>
                  </a:spcAft>
                  <a:defRPr kumimoji="1" sz="2100">
                    <a:solidFill>
                      <a:schemeClr val="tx1"/>
                    </a:solidFill>
                    <a:latin typeface="굴림" panose="020B0600000101010101" pitchFamily="50" charset="-127"/>
                    <a:ea typeface="굴림" panose="020B0600000101010101" pitchFamily="50" charset="-127"/>
                  </a:defRPr>
                </a:lvl8pPr>
                <a:lvl9pPr marL="3886200" indent="-228600" defTabSz="1066800" eaLnBrk="0" fontAlgn="base" hangingPunct="0">
                  <a:spcBef>
                    <a:spcPct val="0"/>
                  </a:spcBef>
                  <a:spcAft>
                    <a:spcPct val="0"/>
                  </a:spcAft>
                  <a:defRPr kumimoji="1" sz="2100">
                    <a:solidFill>
                      <a:schemeClr val="tx1"/>
                    </a:solidFill>
                    <a:latin typeface="굴림" panose="020B0600000101010101" pitchFamily="50" charset="-127"/>
                    <a:ea typeface="굴림" panose="020B0600000101010101" pitchFamily="50" charset="-127"/>
                  </a:defRPr>
                </a:lvl9pPr>
              </a:lstStyle>
              <a:p>
                <a:pPr algn="ctr" eaLnBrk="1" hangingPunct="1"/>
                <a:r>
                  <a:rPr kumimoji="0" lang="en-US" altLang="ko-KR" sz="1050" b="1" dirty="0">
                    <a:ln>
                      <a:solidFill>
                        <a:srgbClr val="4F81BD">
                          <a:alpha val="0"/>
                        </a:srgbClr>
                      </a:solidFill>
                    </a:ln>
                    <a:solidFill>
                      <a:srgbClr val="153565"/>
                    </a:solidFill>
                    <a:latin typeface="맑은 고딕"/>
                    <a:ea typeface="맑은 고딕"/>
                  </a:rPr>
                  <a:t>PDR</a:t>
                </a:r>
              </a:p>
            </p:txBody>
          </p:sp>
          <p:grpSp>
            <p:nvGrpSpPr>
              <p:cNvPr id="94" name="그룹 93"/>
              <p:cNvGrpSpPr/>
              <p:nvPr/>
            </p:nvGrpSpPr>
            <p:grpSpPr>
              <a:xfrm>
                <a:off x="12474881" y="1268468"/>
                <a:ext cx="169166" cy="237214"/>
                <a:chOff x="3298615" y="4092193"/>
                <a:chExt cx="169166" cy="237214"/>
              </a:xfrm>
            </p:grpSpPr>
            <p:grpSp>
              <p:nvGrpSpPr>
                <p:cNvPr id="95" name="그룹 94"/>
                <p:cNvGrpSpPr/>
                <p:nvPr/>
              </p:nvGrpSpPr>
              <p:grpSpPr>
                <a:xfrm>
                  <a:off x="3298615" y="4114801"/>
                  <a:ext cx="169166" cy="214606"/>
                  <a:chOff x="2637355" y="3946816"/>
                  <a:chExt cx="429512" cy="544889"/>
                </a:xfrm>
              </p:grpSpPr>
              <p:sp>
                <p:nvSpPr>
                  <p:cNvPr id="97" name="눈물 방울 96"/>
                  <p:cNvSpPr/>
                  <p:nvPr/>
                </p:nvSpPr>
                <p:spPr>
                  <a:xfrm rot="8116932">
                    <a:off x="2639076" y="4047442"/>
                    <a:ext cx="408698" cy="444263"/>
                  </a:xfrm>
                  <a:prstGeom prst="teardrop">
                    <a:avLst>
                      <a:gd name="adj" fmla="val 97328"/>
                    </a:avLst>
                  </a:prstGeom>
                  <a:gradFill>
                    <a:gsLst>
                      <a:gs pos="62000">
                        <a:schemeClr val="tx1">
                          <a:alpha val="53000"/>
                        </a:schemeClr>
                      </a:gs>
                      <a:gs pos="100000">
                        <a:schemeClr val="tx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100" b="1">
                      <a:solidFill>
                        <a:srgbClr val="153565"/>
                      </a:solidFill>
                    </a:endParaRPr>
                  </a:p>
                </p:txBody>
              </p:sp>
              <p:sp>
                <p:nvSpPr>
                  <p:cNvPr id="98" name="눈물 방울 97"/>
                  <p:cNvSpPr/>
                  <p:nvPr/>
                </p:nvSpPr>
                <p:spPr>
                  <a:xfrm rot="8116932">
                    <a:off x="2637355" y="3946816"/>
                    <a:ext cx="429512" cy="429512"/>
                  </a:xfrm>
                  <a:prstGeom prst="teardrop">
                    <a:avLst>
                      <a:gd name="adj" fmla="val 131254"/>
                    </a:avLst>
                  </a:prstGeom>
                  <a:solidFill>
                    <a:schemeClr val="bg1"/>
                  </a:solidFill>
                  <a:ln w="19050">
                    <a:noFill/>
                  </a:ln>
                </p:spPr>
                <p:txBody>
                  <a:bodyPr wrap="none" lIns="0" tIns="0" rIns="0" bIns="0" anchor="ctr"/>
                  <a:lstStyle/>
                  <a:p>
                    <a:pPr algn="ctr"/>
                    <a:endParaRPr lang="ko-KR" altLang="en-US" sz="600" b="1">
                      <a:ln>
                        <a:solidFill>
                          <a:prstClr val="white">
                            <a:lumMod val="50000"/>
                            <a:alpha val="0"/>
                          </a:prstClr>
                        </a:solidFill>
                      </a:ln>
                      <a:solidFill>
                        <a:srgbClr val="153565"/>
                      </a:solidFill>
                    </a:endParaRPr>
                  </a:p>
                </p:txBody>
              </p:sp>
            </p:grpSp>
            <p:sp>
              <p:nvSpPr>
                <p:cNvPr id="96" name="눈물 방울 95"/>
                <p:cNvSpPr/>
                <p:nvPr/>
              </p:nvSpPr>
              <p:spPr>
                <a:xfrm rot="8116932">
                  <a:off x="3311570" y="4092193"/>
                  <a:ext cx="143246" cy="143244"/>
                </a:xfrm>
                <a:prstGeom prst="teardrop">
                  <a:avLst>
                    <a:gd name="adj" fmla="val 131254"/>
                  </a:avLst>
                </a:prstGeom>
                <a:gradFill>
                  <a:gsLst>
                    <a:gs pos="0">
                      <a:srgbClr val="51ADE5"/>
                    </a:gs>
                    <a:gs pos="100000">
                      <a:srgbClr val="1962B3"/>
                    </a:gs>
                  </a:gsLst>
                  <a:lin ang="5400000" scaled="1"/>
                </a:gradFill>
                <a:ln w="19050">
                  <a:noFill/>
                </a:ln>
                <a:effectLst>
                  <a:outerShdw blurRad="25400" dist="25400" dir="5400000" algn="t" rotWithShape="0">
                    <a:prstClr val="black">
                      <a:alpha val="31000"/>
                    </a:prstClr>
                  </a:outerShdw>
                </a:effectLst>
              </p:spPr>
              <p:txBody>
                <a:bodyPr wrap="none" lIns="0" tIns="0" rIns="0" bIns="0" anchor="ctr"/>
                <a:lstStyle/>
                <a:p>
                  <a:pPr algn="ctr"/>
                  <a:endParaRPr lang="ko-KR" altLang="en-US" sz="600" b="1">
                    <a:ln>
                      <a:solidFill>
                        <a:prstClr val="white">
                          <a:lumMod val="50000"/>
                          <a:alpha val="0"/>
                        </a:prstClr>
                      </a:solidFill>
                    </a:ln>
                    <a:solidFill>
                      <a:srgbClr val="153565"/>
                    </a:solidFill>
                  </a:endParaRPr>
                </a:p>
              </p:txBody>
            </p:sp>
          </p:grpSp>
        </p:grpSp>
        <p:grpSp>
          <p:nvGrpSpPr>
            <p:cNvPr id="36" name="Group 4"/>
            <p:cNvGrpSpPr>
              <a:grpSpLocks noChangeAspect="1"/>
            </p:cNvGrpSpPr>
            <p:nvPr/>
          </p:nvGrpSpPr>
          <p:grpSpPr bwMode="auto">
            <a:xfrm rot="19543606">
              <a:off x="15911137" y="1758482"/>
              <a:ext cx="471912" cy="526027"/>
              <a:chOff x="4730" y="3618"/>
              <a:chExt cx="218" cy="243"/>
            </a:xfrm>
          </p:grpSpPr>
          <p:sp>
            <p:nvSpPr>
              <p:cNvPr id="87" name="Freeform 5"/>
              <p:cNvSpPr>
                <a:spLocks/>
              </p:cNvSpPr>
              <p:nvPr/>
            </p:nvSpPr>
            <p:spPr bwMode="auto">
              <a:xfrm>
                <a:off x="4730" y="3618"/>
                <a:ext cx="218" cy="243"/>
              </a:xfrm>
              <a:custGeom>
                <a:avLst/>
                <a:gdLst>
                  <a:gd name="T0" fmla="*/ 100 w 112"/>
                  <a:gd name="T1" fmla="*/ 10 h 125"/>
                  <a:gd name="T2" fmla="*/ 89 w 112"/>
                  <a:gd name="T3" fmla="*/ 79 h 125"/>
                  <a:gd name="T4" fmla="*/ 91 w 112"/>
                  <a:gd name="T5" fmla="*/ 97 h 125"/>
                  <a:gd name="T6" fmla="*/ 71 w 112"/>
                  <a:gd name="T7" fmla="*/ 125 h 125"/>
                  <a:gd name="T8" fmla="*/ 71 w 112"/>
                  <a:gd name="T9" fmla="*/ 95 h 125"/>
                  <a:gd name="T10" fmla="*/ 57 w 112"/>
                  <a:gd name="T11" fmla="*/ 98 h 125"/>
                  <a:gd name="T12" fmla="*/ 46 w 112"/>
                  <a:gd name="T13" fmla="*/ 91 h 125"/>
                  <a:gd name="T14" fmla="*/ 41 w 112"/>
                  <a:gd name="T15" fmla="*/ 87 h 125"/>
                  <a:gd name="T16" fmla="*/ 30 w 112"/>
                  <a:gd name="T17" fmla="*/ 79 h 125"/>
                  <a:gd name="T18" fmla="*/ 28 w 112"/>
                  <a:gd name="T19" fmla="*/ 65 h 125"/>
                  <a:gd name="T20" fmla="*/ 0 w 112"/>
                  <a:gd name="T21" fmla="*/ 75 h 125"/>
                  <a:gd name="T22" fmla="*/ 20 w 112"/>
                  <a:gd name="T23" fmla="*/ 47 h 125"/>
                  <a:gd name="T24" fmla="*/ 38 w 112"/>
                  <a:gd name="T25" fmla="*/ 43 h 125"/>
                  <a:gd name="T26" fmla="*/ 99 w 112"/>
                  <a:gd name="T27" fmla="*/ 8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2" h="125">
                    <a:moveTo>
                      <a:pt x="100" y="10"/>
                    </a:moveTo>
                    <a:cubicBezTo>
                      <a:pt x="100" y="10"/>
                      <a:pt x="112" y="20"/>
                      <a:pt x="89" y="79"/>
                    </a:cubicBezTo>
                    <a:cubicBezTo>
                      <a:pt x="91" y="97"/>
                      <a:pt x="91" y="97"/>
                      <a:pt x="91" y="97"/>
                    </a:cubicBezTo>
                    <a:cubicBezTo>
                      <a:pt x="71" y="125"/>
                      <a:pt x="71" y="125"/>
                      <a:pt x="71" y="125"/>
                    </a:cubicBezTo>
                    <a:cubicBezTo>
                      <a:pt x="71" y="95"/>
                      <a:pt x="71" y="95"/>
                      <a:pt x="71" y="95"/>
                    </a:cubicBezTo>
                    <a:cubicBezTo>
                      <a:pt x="57" y="98"/>
                      <a:pt x="57" y="98"/>
                      <a:pt x="57" y="98"/>
                    </a:cubicBezTo>
                    <a:cubicBezTo>
                      <a:pt x="46" y="91"/>
                      <a:pt x="46" y="91"/>
                      <a:pt x="46" y="91"/>
                    </a:cubicBezTo>
                    <a:cubicBezTo>
                      <a:pt x="41" y="87"/>
                      <a:pt x="41" y="87"/>
                      <a:pt x="41" y="87"/>
                    </a:cubicBezTo>
                    <a:cubicBezTo>
                      <a:pt x="30" y="79"/>
                      <a:pt x="30" y="79"/>
                      <a:pt x="30" y="79"/>
                    </a:cubicBezTo>
                    <a:cubicBezTo>
                      <a:pt x="28" y="65"/>
                      <a:pt x="28" y="65"/>
                      <a:pt x="28" y="65"/>
                    </a:cubicBezTo>
                    <a:cubicBezTo>
                      <a:pt x="0" y="75"/>
                      <a:pt x="0" y="75"/>
                      <a:pt x="0" y="75"/>
                    </a:cubicBezTo>
                    <a:cubicBezTo>
                      <a:pt x="20" y="47"/>
                      <a:pt x="20" y="47"/>
                      <a:pt x="20" y="47"/>
                    </a:cubicBezTo>
                    <a:cubicBezTo>
                      <a:pt x="38" y="43"/>
                      <a:pt x="38" y="43"/>
                      <a:pt x="38" y="43"/>
                    </a:cubicBezTo>
                    <a:cubicBezTo>
                      <a:pt x="85" y="0"/>
                      <a:pt x="99" y="8"/>
                      <a:pt x="99" y="8"/>
                    </a:cubicBezTo>
                  </a:path>
                </a:pathLst>
              </a:custGeom>
              <a:solidFill>
                <a:schemeClr val="bg1"/>
              </a:solidFill>
              <a:ln w="19050" cap="flat">
                <a:solidFill>
                  <a:srgbClr val="647282"/>
                </a:solidFill>
                <a:prstDash val="solid"/>
                <a:miter lim="800000"/>
                <a:headEnd/>
                <a:tailEnd/>
              </a:ln>
            </p:spPr>
            <p:txBody>
              <a:bodyPr vert="horz" wrap="square" lIns="91440" tIns="45720" rIns="91440" bIns="45720" numCol="1" anchor="t" anchorCtr="0" compatLnSpc="1">
                <a:prstTxWarp prst="textNoShape">
                  <a:avLst/>
                </a:prstTxWarp>
              </a:bodyPr>
              <a:lstStyle/>
              <a:p>
                <a:endParaRPr lang="ko-KR" altLang="en-US" sz="1200">
                  <a:solidFill>
                    <a:prstClr val="black"/>
                  </a:solidFill>
                </a:endParaRPr>
              </a:p>
            </p:txBody>
          </p:sp>
          <p:sp>
            <p:nvSpPr>
              <p:cNvPr id="88" name="Oval 6"/>
              <p:cNvSpPr>
                <a:spLocks noChangeArrowheads="1"/>
              </p:cNvSpPr>
              <p:nvPr/>
            </p:nvSpPr>
            <p:spPr bwMode="auto">
              <a:xfrm>
                <a:off x="4839" y="3699"/>
                <a:ext cx="49" cy="47"/>
              </a:xfrm>
              <a:prstGeom prst="ellipse">
                <a:avLst/>
              </a:prstGeom>
              <a:solidFill>
                <a:srgbClr val="6472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200">
                  <a:solidFill>
                    <a:prstClr val="black"/>
                  </a:solidFill>
                </a:endParaRPr>
              </a:p>
            </p:txBody>
          </p:sp>
        </p:grpSp>
        <p:grpSp>
          <p:nvGrpSpPr>
            <p:cNvPr id="37" name="그룹 36"/>
            <p:cNvGrpSpPr/>
            <p:nvPr/>
          </p:nvGrpSpPr>
          <p:grpSpPr>
            <a:xfrm>
              <a:off x="9821783" y="3169308"/>
              <a:ext cx="1100897" cy="777420"/>
              <a:chOff x="2770464" y="2787464"/>
              <a:chExt cx="1233210" cy="870856"/>
            </a:xfrm>
          </p:grpSpPr>
          <p:grpSp>
            <p:nvGrpSpPr>
              <p:cNvPr id="81" name="그룹 80"/>
              <p:cNvGrpSpPr/>
              <p:nvPr/>
            </p:nvGrpSpPr>
            <p:grpSpPr>
              <a:xfrm>
                <a:off x="2770464" y="2911739"/>
                <a:ext cx="1233210" cy="622300"/>
                <a:chOff x="3208357" y="2949574"/>
                <a:chExt cx="1701754" cy="670662"/>
              </a:xfrm>
            </p:grpSpPr>
            <p:sp>
              <p:nvSpPr>
                <p:cNvPr id="83" name="사다리꼴 82"/>
                <p:cNvSpPr/>
                <p:nvPr/>
              </p:nvSpPr>
              <p:spPr>
                <a:xfrm flipH="1" flipV="1">
                  <a:off x="3208357" y="3111792"/>
                  <a:ext cx="1701754" cy="460080"/>
                </a:xfrm>
                <a:prstGeom prst="trapezoid">
                  <a:avLst>
                    <a:gd name="adj" fmla="val 15654"/>
                  </a:avLst>
                </a:prstGeom>
                <a:gradFill>
                  <a:gsLst>
                    <a:gs pos="62000">
                      <a:schemeClr val="tx1">
                        <a:alpha val="20000"/>
                      </a:schemeClr>
                    </a:gs>
                    <a:gs pos="100000">
                      <a:schemeClr val="tx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050">
                    <a:solidFill>
                      <a:prstClr val="white"/>
                    </a:solidFill>
                  </a:endParaRPr>
                </a:p>
              </p:txBody>
            </p:sp>
            <p:grpSp>
              <p:nvGrpSpPr>
                <p:cNvPr id="84" name="그룹 83"/>
                <p:cNvGrpSpPr/>
                <p:nvPr/>
              </p:nvGrpSpPr>
              <p:grpSpPr>
                <a:xfrm>
                  <a:off x="3292047" y="2949574"/>
                  <a:ext cx="1534380" cy="670662"/>
                  <a:chOff x="1854202" y="1696588"/>
                  <a:chExt cx="2846049" cy="465586"/>
                </a:xfrm>
              </p:grpSpPr>
              <p:sp>
                <p:nvSpPr>
                  <p:cNvPr id="85" name="모서리가 둥근 직사각형 84"/>
                  <p:cNvSpPr/>
                  <p:nvPr/>
                </p:nvSpPr>
                <p:spPr>
                  <a:xfrm>
                    <a:off x="1854202" y="1696588"/>
                    <a:ext cx="2846049" cy="465586"/>
                  </a:xfrm>
                  <a:prstGeom prst="roundRect">
                    <a:avLst>
                      <a:gd name="adj" fmla="val 9092"/>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8000" rtlCol="0" anchor="ctr"/>
                  <a:lstStyle/>
                  <a:p>
                    <a:pPr algn="ctr"/>
                    <a:endParaRPr lang="ko-KR" altLang="en-US" sz="1000" b="1">
                      <a:ln>
                        <a:solidFill>
                          <a:prstClr val="white">
                            <a:lumMod val="75000"/>
                            <a:alpha val="0"/>
                          </a:prstClr>
                        </a:solidFill>
                      </a:ln>
                      <a:solidFill>
                        <a:prstClr val="white"/>
                      </a:solidFill>
                    </a:endParaRPr>
                  </a:p>
                </p:txBody>
              </p:sp>
              <p:sp>
                <p:nvSpPr>
                  <p:cNvPr id="86" name="양쪽 모서리가 둥근 사각형 85"/>
                  <p:cNvSpPr/>
                  <p:nvPr/>
                </p:nvSpPr>
                <p:spPr>
                  <a:xfrm>
                    <a:off x="1914844" y="1718066"/>
                    <a:ext cx="2724763" cy="200867"/>
                  </a:xfrm>
                  <a:prstGeom prst="round2SameRect">
                    <a:avLst>
                      <a:gd name="adj1" fmla="val 21561"/>
                      <a:gd name="adj2" fmla="val 0"/>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8000" rtlCol="0" anchor="ctr"/>
                  <a:lstStyle/>
                  <a:p>
                    <a:pPr algn="ctr"/>
                    <a:endParaRPr lang="ko-KR" altLang="en-US" sz="1000" b="1">
                      <a:ln>
                        <a:solidFill>
                          <a:prstClr val="white">
                            <a:lumMod val="75000"/>
                            <a:alpha val="0"/>
                          </a:prstClr>
                        </a:solidFill>
                      </a:ln>
                      <a:solidFill>
                        <a:prstClr val="white"/>
                      </a:solidFill>
                    </a:endParaRPr>
                  </a:p>
                </p:txBody>
              </p:sp>
            </p:grpSp>
          </p:grpSp>
          <p:sp>
            <p:nvSpPr>
              <p:cNvPr id="82" name="직사각형 81"/>
              <p:cNvSpPr/>
              <p:nvPr/>
            </p:nvSpPr>
            <p:spPr>
              <a:xfrm>
                <a:off x="2954600" y="2787464"/>
                <a:ext cx="864950" cy="8708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lIns="35000" tIns="35000" rIns="35000" bIns="35000" rtlCol="0" anchor="ctr">
                <a:spAutoFit/>
              </a:bodyPr>
              <a:lstStyle/>
              <a:p>
                <a:pPr algn="ctr"/>
                <a:r>
                  <a:rPr lang="en-US" altLang="ko-KR" sz="900" b="1" dirty="0" smtClean="0">
                    <a:ln>
                      <a:solidFill>
                        <a:prstClr val="white">
                          <a:lumMod val="75000"/>
                          <a:alpha val="0"/>
                        </a:prstClr>
                      </a:solidFill>
                    </a:ln>
                    <a:solidFill>
                      <a:prstClr val="black">
                        <a:lumMod val="75000"/>
                        <a:lumOff val="25000"/>
                      </a:prstClr>
                    </a:solidFill>
                  </a:rPr>
                  <a:t>System</a:t>
                </a:r>
              </a:p>
              <a:p>
                <a:pPr algn="ctr"/>
                <a:r>
                  <a:rPr lang="en-US" altLang="ko-KR" sz="900" b="1" dirty="0" smtClean="0">
                    <a:ln>
                      <a:solidFill>
                        <a:prstClr val="white">
                          <a:lumMod val="75000"/>
                          <a:alpha val="0"/>
                        </a:prstClr>
                      </a:solidFill>
                    </a:ln>
                    <a:solidFill>
                      <a:prstClr val="black">
                        <a:lumMod val="75000"/>
                        <a:lumOff val="25000"/>
                      </a:prstClr>
                    </a:solidFill>
                  </a:rPr>
                  <a:t>Req. </a:t>
                </a:r>
                <a:r>
                  <a:rPr lang="en-US" altLang="ko-KR" sz="900" b="1" dirty="0" err="1" smtClean="0">
                    <a:ln>
                      <a:solidFill>
                        <a:prstClr val="white">
                          <a:lumMod val="75000"/>
                          <a:alpha val="0"/>
                        </a:prstClr>
                      </a:solidFill>
                    </a:ln>
                    <a:solidFill>
                      <a:prstClr val="black">
                        <a:lumMod val="75000"/>
                        <a:lumOff val="25000"/>
                      </a:prstClr>
                    </a:solidFill>
                  </a:rPr>
                  <a:t>analyss</a:t>
                </a:r>
                <a:endParaRPr lang="ko-KR" altLang="en-US" sz="900" b="1" dirty="0">
                  <a:ln>
                    <a:solidFill>
                      <a:prstClr val="white">
                        <a:lumMod val="75000"/>
                        <a:alpha val="0"/>
                      </a:prstClr>
                    </a:solidFill>
                  </a:ln>
                  <a:solidFill>
                    <a:prstClr val="black">
                      <a:lumMod val="75000"/>
                      <a:lumOff val="25000"/>
                    </a:prstClr>
                  </a:solidFill>
                </a:endParaRPr>
              </a:p>
            </p:txBody>
          </p:sp>
        </p:grpSp>
        <p:grpSp>
          <p:nvGrpSpPr>
            <p:cNvPr id="38" name="그룹 37"/>
            <p:cNvGrpSpPr/>
            <p:nvPr/>
          </p:nvGrpSpPr>
          <p:grpSpPr>
            <a:xfrm>
              <a:off x="10900942" y="3169311"/>
              <a:ext cx="991784" cy="777419"/>
              <a:chOff x="4048148" y="2787463"/>
              <a:chExt cx="1259037" cy="870854"/>
            </a:xfrm>
          </p:grpSpPr>
          <p:grpSp>
            <p:nvGrpSpPr>
              <p:cNvPr id="75" name="그룹 74"/>
              <p:cNvGrpSpPr/>
              <p:nvPr/>
            </p:nvGrpSpPr>
            <p:grpSpPr>
              <a:xfrm>
                <a:off x="4048148" y="2911740"/>
                <a:ext cx="1259037" cy="622300"/>
                <a:chOff x="3190539" y="2949575"/>
                <a:chExt cx="1737394" cy="670662"/>
              </a:xfrm>
            </p:grpSpPr>
            <p:sp>
              <p:nvSpPr>
                <p:cNvPr id="77" name="사다리꼴 76"/>
                <p:cNvSpPr/>
                <p:nvPr/>
              </p:nvSpPr>
              <p:spPr>
                <a:xfrm flipH="1" flipV="1">
                  <a:off x="3190539" y="3101858"/>
                  <a:ext cx="1737394" cy="470015"/>
                </a:xfrm>
                <a:prstGeom prst="trapezoid">
                  <a:avLst>
                    <a:gd name="adj" fmla="val 17791"/>
                  </a:avLst>
                </a:prstGeom>
                <a:gradFill>
                  <a:gsLst>
                    <a:gs pos="62000">
                      <a:schemeClr val="tx1">
                        <a:alpha val="20000"/>
                      </a:schemeClr>
                    </a:gs>
                    <a:gs pos="100000">
                      <a:schemeClr val="tx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050">
                    <a:solidFill>
                      <a:prstClr val="white"/>
                    </a:solidFill>
                  </a:endParaRPr>
                </a:p>
              </p:txBody>
            </p:sp>
            <p:grpSp>
              <p:nvGrpSpPr>
                <p:cNvPr id="78" name="그룹 77"/>
                <p:cNvGrpSpPr/>
                <p:nvPr/>
              </p:nvGrpSpPr>
              <p:grpSpPr>
                <a:xfrm>
                  <a:off x="3292046" y="2949575"/>
                  <a:ext cx="1534380" cy="670662"/>
                  <a:chOff x="1854200" y="1696589"/>
                  <a:chExt cx="2846049" cy="465586"/>
                </a:xfrm>
              </p:grpSpPr>
              <p:sp>
                <p:nvSpPr>
                  <p:cNvPr id="79" name="모서리가 둥근 직사각형 78"/>
                  <p:cNvSpPr/>
                  <p:nvPr/>
                </p:nvSpPr>
                <p:spPr>
                  <a:xfrm>
                    <a:off x="1854200" y="1696589"/>
                    <a:ext cx="2846049" cy="465586"/>
                  </a:xfrm>
                  <a:prstGeom prst="roundRect">
                    <a:avLst>
                      <a:gd name="adj" fmla="val 9092"/>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8000" rtlCol="0" anchor="ctr"/>
                  <a:lstStyle/>
                  <a:p>
                    <a:pPr algn="ctr"/>
                    <a:endParaRPr lang="ko-KR" altLang="en-US" sz="1000" b="1">
                      <a:ln>
                        <a:solidFill>
                          <a:prstClr val="white">
                            <a:lumMod val="75000"/>
                            <a:alpha val="0"/>
                          </a:prstClr>
                        </a:solidFill>
                      </a:ln>
                      <a:solidFill>
                        <a:prstClr val="white"/>
                      </a:solidFill>
                    </a:endParaRPr>
                  </a:p>
                </p:txBody>
              </p:sp>
              <p:sp>
                <p:nvSpPr>
                  <p:cNvPr id="80" name="양쪽 모서리가 둥근 사각형 79"/>
                  <p:cNvSpPr/>
                  <p:nvPr/>
                </p:nvSpPr>
                <p:spPr>
                  <a:xfrm>
                    <a:off x="1914843" y="1718066"/>
                    <a:ext cx="2724764" cy="200867"/>
                  </a:xfrm>
                  <a:prstGeom prst="round2SameRect">
                    <a:avLst>
                      <a:gd name="adj1" fmla="val 21561"/>
                      <a:gd name="adj2" fmla="val 0"/>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8000" rtlCol="0" anchor="ctr"/>
                  <a:lstStyle/>
                  <a:p>
                    <a:pPr algn="ctr"/>
                    <a:endParaRPr lang="ko-KR" altLang="en-US" sz="1000" b="1">
                      <a:ln>
                        <a:solidFill>
                          <a:prstClr val="white">
                            <a:lumMod val="75000"/>
                            <a:alpha val="0"/>
                          </a:prstClr>
                        </a:solidFill>
                      </a:ln>
                      <a:solidFill>
                        <a:prstClr val="white"/>
                      </a:solidFill>
                    </a:endParaRPr>
                  </a:p>
                </p:txBody>
              </p:sp>
            </p:grpSp>
          </p:grpSp>
          <p:sp>
            <p:nvSpPr>
              <p:cNvPr id="76" name="직사각형 75"/>
              <p:cNvSpPr/>
              <p:nvPr/>
            </p:nvSpPr>
            <p:spPr>
              <a:xfrm>
                <a:off x="4224284" y="2787463"/>
                <a:ext cx="906768" cy="8708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lIns="35000" tIns="35000" rIns="35000" bIns="35000" rtlCol="0" anchor="ctr">
                <a:spAutoFit/>
              </a:bodyPr>
              <a:lstStyle/>
              <a:p>
                <a:pPr algn="ctr"/>
                <a:r>
                  <a:rPr lang="en-US" altLang="ko-KR" sz="900" b="1" dirty="0" smtClean="0">
                    <a:ln>
                      <a:solidFill>
                        <a:prstClr val="white">
                          <a:lumMod val="75000"/>
                          <a:alpha val="0"/>
                        </a:prstClr>
                      </a:solidFill>
                    </a:ln>
                    <a:solidFill>
                      <a:prstClr val="black">
                        <a:lumMod val="75000"/>
                        <a:lumOff val="25000"/>
                      </a:prstClr>
                    </a:solidFill>
                  </a:rPr>
                  <a:t>Preliminary</a:t>
                </a:r>
              </a:p>
              <a:p>
                <a:pPr algn="ctr"/>
                <a:r>
                  <a:rPr lang="en-US" altLang="ko-KR" sz="900" b="1" dirty="0" smtClean="0">
                    <a:ln>
                      <a:solidFill>
                        <a:prstClr val="white">
                          <a:lumMod val="75000"/>
                          <a:alpha val="0"/>
                        </a:prstClr>
                      </a:solidFill>
                    </a:ln>
                    <a:solidFill>
                      <a:prstClr val="black">
                        <a:lumMod val="75000"/>
                        <a:lumOff val="25000"/>
                      </a:prstClr>
                    </a:solidFill>
                  </a:rPr>
                  <a:t>Design</a:t>
                </a:r>
                <a:endParaRPr lang="ko-KR" altLang="en-US" sz="900" b="1" dirty="0">
                  <a:ln>
                    <a:solidFill>
                      <a:prstClr val="white">
                        <a:lumMod val="75000"/>
                        <a:alpha val="0"/>
                      </a:prstClr>
                    </a:solidFill>
                  </a:ln>
                  <a:solidFill>
                    <a:prstClr val="black">
                      <a:lumMod val="75000"/>
                      <a:lumOff val="25000"/>
                    </a:prstClr>
                  </a:solidFill>
                </a:endParaRPr>
              </a:p>
            </p:txBody>
          </p:sp>
        </p:grpSp>
        <p:grpSp>
          <p:nvGrpSpPr>
            <p:cNvPr id="39" name="그룹 38"/>
            <p:cNvGrpSpPr/>
            <p:nvPr/>
          </p:nvGrpSpPr>
          <p:grpSpPr>
            <a:xfrm>
              <a:off x="11859966" y="3169311"/>
              <a:ext cx="961820" cy="777419"/>
              <a:chOff x="5338744" y="2787463"/>
              <a:chExt cx="1259037" cy="870854"/>
            </a:xfrm>
          </p:grpSpPr>
          <p:grpSp>
            <p:nvGrpSpPr>
              <p:cNvPr id="69" name="그룹 68"/>
              <p:cNvGrpSpPr/>
              <p:nvPr/>
            </p:nvGrpSpPr>
            <p:grpSpPr>
              <a:xfrm>
                <a:off x="5338744" y="2911740"/>
                <a:ext cx="1259037" cy="622300"/>
                <a:chOff x="3190539" y="2949575"/>
                <a:chExt cx="1737394" cy="670662"/>
              </a:xfrm>
            </p:grpSpPr>
            <p:sp>
              <p:nvSpPr>
                <p:cNvPr id="71" name="사다리꼴 70"/>
                <p:cNvSpPr/>
                <p:nvPr/>
              </p:nvSpPr>
              <p:spPr>
                <a:xfrm flipH="1" flipV="1">
                  <a:off x="3190539" y="3101858"/>
                  <a:ext cx="1737394" cy="470015"/>
                </a:xfrm>
                <a:prstGeom prst="trapezoid">
                  <a:avLst>
                    <a:gd name="adj" fmla="val 14515"/>
                  </a:avLst>
                </a:prstGeom>
                <a:gradFill>
                  <a:gsLst>
                    <a:gs pos="62000">
                      <a:schemeClr val="tx1">
                        <a:alpha val="20000"/>
                      </a:schemeClr>
                    </a:gs>
                    <a:gs pos="100000">
                      <a:schemeClr val="tx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050">
                    <a:solidFill>
                      <a:prstClr val="black">
                        <a:lumMod val="75000"/>
                        <a:lumOff val="25000"/>
                      </a:prstClr>
                    </a:solidFill>
                  </a:endParaRPr>
                </a:p>
              </p:txBody>
            </p:sp>
            <p:grpSp>
              <p:nvGrpSpPr>
                <p:cNvPr id="72" name="그룹 71"/>
                <p:cNvGrpSpPr/>
                <p:nvPr/>
              </p:nvGrpSpPr>
              <p:grpSpPr>
                <a:xfrm>
                  <a:off x="3292046" y="2949575"/>
                  <a:ext cx="1534380" cy="670662"/>
                  <a:chOff x="1854200" y="1696589"/>
                  <a:chExt cx="2846049" cy="465586"/>
                </a:xfrm>
              </p:grpSpPr>
              <p:sp>
                <p:nvSpPr>
                  <p:cNvPr id="73" name="모서리가 둥근 직사각형 72"/>
                  <p:cNvSpPr/>
                  <p:nvPr/>
                </p:nvSpPr>
                <p:spPr>
                  <a:xfrm>
                    <a:off x="1854200" y="1696589"/>
                    <a:ext cx="2846049" cy="465586"/>
                  </a:xfrm>
                  <a:prstGeom prst="roundRect">
                    <a:avLst>
                      <a:gd name="adj" fmla="val 9092"/>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8000" rtlCol="0" anchor="ctr"/>
                  <a:lstStyle/>
                  <a:p>
                    <a:pPr algn="ctr"/>
                    <a:endParaRPr lang="ko-KR" altLang="en-US" sz="1000" b="1">
                      <a:ln>
                        <a:solidFill>
                          <a:prstClr val="white">
                            <a:lumMod val="75000"/>
                            <a:alpha val="0"/>
                          </a:prstClr>
                        </a:solidFill>
                      </a:ln>
                      <a:solidFill>
                        <a:prstClr val="black">
                          <a:lumMod val="75000"/>
                          <a:lumOff val="25000"/>
                        </a:prstClr>
                      </a:solidFill>
                    </a:endParaRPr>
                  </a:p>
                </p:txBody>
              </p:sp>
              <p:sp>
                <p:nvSpPr>
                  <p:cNvPr id="74" name="양쪽 모서리가 둥근 사각형 73"/>
                  <p:cNvSpPr/>
                  <p:nvPr/>
                </p:nvSpPr>
                <p:spPr>
                  <a:xfrm>
                    <a:off x="1914843" y="1718066"/>
                    <a:ext cx="2724764" cy="200867"/>
                  </a:xfrm>
                  <a:prstGeom prst="round2SameRect">
                    <a:avLst>
                      <a:gd name="adj1" fmla="val 21561"/>
                      <a:gd name="adj2" fmla="val 0"/>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8000" rtlCol="0" anchor="ctr"/>
                  <a:lstStyle/>
                  <a:p>
                    <a:pPr algn="ctr"/>
                    <a:endParaRPr lang="ko-KR" altLang="en-US" sz="1000" b="1">
                      <a:ln>
                        <a:solidFill>
                          <a:prstClr val="white">
                            <a:lumMod val="75000"/>
                            <a:alpha val="0"/>
                          </a:prstClr>
                        </a:solidFill>
                      </a:ln>
                      <a:solidFill>
                        <a:prstClr val="black">
                          <a:lumMod val="75000"/>
                          <a:lumOff val="25000"/>
                        </a:prstClr>
                      </a:solidFill>
                    </a:endParaRPr>
                  </a:p>
                </p:txBody>
              </p:sp>
            </p:grpSp>
          </p:grpSp>
          <p:sp>
            <p:nvSpPr>
              <p:cNvPr id="70" name="직사각형 69"/>
              <p:cNvSpPr/>
              <p:nvPr/>
            </p:nvSpPr>
            <p:spPr>
              <a:xfrm>
                <a:off x="5638166" y="2787463"/>
                <a:ext cx="660200" cy="8708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lIns="35000" tIns="35000" rIns="35000" bIns="35000" rtlCol="0" anchor="ctr">
                <a:spAutoFit/>
              </a:bodyPr>
              <a:lstStyle/>
              <a:p>
                <a:pPr algn="ctr"/>
                <a:r>
                  <a:rPr lang="en-US" altLang="ko-KR" sz="900" b="1" dirty="0" smtClean="0">
                    <a:ln>
                      <a:solidFill>
                        <a:prstClr val="white">
                          <a:lumMod val="75000"/>
                          <a:alpha val="0"/>
                        </a:prstClr>
                      </a:solidFill>
                    </a:ln>
                    <a:solidFill>
                      <a:prstClr val="black">
                        <a:lumMod val="75000"/>
                        <a:lumOff val="25000"/>
                      </a:prstClr>
                    </a:solidFill>
                  </a:rPr>
                  <a:t>Critical </a:t>
                </a:r>
              </a:p>
              <a:p>
                <a:pPr algn="ctr"/>
                <a:r>
                  <a:rPr lang="en-US" altLang="ko-KR" sz="900" b="1" dirty="0" smtClean="0">
                    <a:ln>
                      <a:solidFill>
                        <a:prstClr val="white">
                          <a:lumMod val="75000"/>
                          <a:alpha val="0"/>
                        </a:prstClr>
                      </a:solidFill>
                    </a:ln>
                    <a:solidFill>
                      <a:prstClr val="black">
                        <a:lumMod val="75000"/>
                        <a:lumOff val="25000"/>
                      </a:prstClr>
                    </a:solidFill>
                  </a:rPr>
                  <a:t>Design</a:t>
                </a:r>
                <a:endParaRPr lang="ko-KR" altLang="en-US" sz="900" b="1" dirty="0">
                  <a:ln>
                    <a:solidFill>
                      <a:prstClr val="white">
                        <a:lumMod val="75000"/>
                        <a:alpha val="0"/>
                      </a:prstClr>
                    </a:solidFill>
                  </a:ln>
                  <a:solidFill>
                    <a:prstClr val="black">
                      <a:lumMod val="75000"/>
                      <a:lumOff val="25000"/>
                    </a:prstClr>
                  </a:solidFill>
                </a:endParaRPr>
              </a:p>
            </p:txBody>
          </p:sp>
        </p:grpSp>
        <p:grpSp>
          <p:nvGrpSpPr>
            <p:cNvPr id="40" name="그룹 39"/>
            <p:cNvGrpSpPr/>
            <p:nvPr/>
          </p:nvGrpSpPr>
          <p:grpSpPr>
            <a:xfrm>
              <a:off x="12783688" y="3169309"/>
              <a:ext cx="986375" cy="777420"/>
              <a:chOff x="6629339" y="2787465"/>
              <a:chExt cx="1231440" cy="870856"/>
            </a:xfrm>
          </p:grpSpPr>
          <p:grpSp>
            <p:nvGrpSpPr>
              <p:cNvPr id="63" name="그룹 62"/>
              <p:cNvGrpSpPr/>
              <p:nvPr/>
            </p:nvGrpSpPr>
            <p:grpSpPr>
              <a:xfrm>
                <a:off x="6629339" y="2911740"/>
                <a:ext cx="1231440" cy="622300"/>
                <a:chOff x="3190537" y="2949575"/>
                <a:chExt cx="1699311" cy="670662"/>
              </a:xfrm>
            </p:grpSpPr>
            <p:sp>
              <p:nvSpPr>
                <p:cNvPr id="65" name="사다리꼴 64"/>
                <p:cNvSpPr/>
                <p:nvPr/>
              </p:nvSpPr>
              <p:spPr>
                <a:xfrm flipH="1" flipV="1">
                  <a:off x="3190537" y="3130723"/>
                  <a:ext cx="1699311" cy="441149"/>
                </a:xfrm>
                <a:prstGeom prst="trapezoid">
                  <a:avLst>
                    <a:gd name="adj" fmla="val 18077"/>
                  </a:avLst>
                </a:prstGeom>
                <a:gradFill>
                  <a:gsLst>
                    <a:gs pos="62000">
                      <a:schemeClr val="tx1">
                        <a:alpha val="20000"/>
                      </a:schemeClr>
                    </a:gs>
                    <a:gs pos="100000">
                      <a:schemeClr val="tx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050">
                    <a:solidFill>
                      <a:prstClr val="black">
                        <a:lumMod val="75000"/>
                        <a:lumOff val="25000"/>
                      </a:prstClr>
                    </a:solidFill>
                  </a:endParaRPr>
                </a:p>
              </p:txBody>
            </p:sp>
            <p:grpSp>
              <p:nvGrpSpPr>
                <p:cNvPr id="66" name="그룹 65"/>
                <p:cNvGrpSpPr/>
                <p:nvPr/>
              </p:nvGrpSpPr>
              <p:grpSpPr>
                <a:xfrm>
                  <a:off x="3292047" y="2949575"/>
                  <a:ext cx="1597801" cy="670662"/>
                  <a:chOff x="1854200" y="1696589"/>
                  <a:chExt cx="2963685" cy="465586"/>
                </a:xfrm>
              </p:grpSpPr>
              <p:sp>
                <p:nvSpPr>
                  <p:cNvPr id="67" name="모서리가 둥근 직사각형 66"/>
                  <p:cNvSpPr/>
                  <p:nvPr/>
                </p:nvSpPr>
                <p:spPr>
                  <a:xfrm>
                    <a:off x="1854200" y="1696589"/>
                    <a:ext cx="2963685" cy="465586"/>
                  </a:xfrm>
                  <a:prstGeom prst="roundRect">
                    <a:avLst>
                      <a:gd name="adj" fmla="val 9092"/>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8000" rtlCol="0" anchor="ctr"/>
                  <a:lstStyle/>
                  <a:p>
                    <a:pPr algn="ctr"/>
                    <a:endParaRPr lang="ko-KR" altLang="en-US" sz="1000" b="1">
                      <a:ln>
                        <a:solidFill>
                          <a:prstClr val="white">
                            <a:lumMod val="75000"/>
                            <a:alpha val="0"/>
                          </a:prstClr>
                        </a:solidFill>
                      </a:ln>
                      <a:solidFill>
                        <a:prstClr val="black">
                          <a:lumMod val="75000"/>
                          <a:lumOff val="25000"/>
                        </a:prstClr>
                      </a:solidFill>
                    </a:endParaRPr>
                  </a:p>
                </p:txBody>
              </p:sp>
              <p:sp>
                <p:nvSpPr>
                  <p:cNvPr id="68" name="양쪽 모서리가 둥근 사각형 67"/>
                  <p:cNvSpPr/>
                  <p:nvPr/>
                </p:nvSpPr>
                <p:spPr>
                  <a:xfrm>
                    <a:off x="1914844" y="1718066"/>
                    <a:ext cx="2903041" cy="184763"/>
                  </a:xfrm>
                  <a:prstGeom prst="round2SameRect">
                    <a:avLst>
                      <a:gd name="adj1" fmla="val 21561"/>
                      <a:gd name="adj2" fmla="val 0"/>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8000" rtlCol="0" anchor="ctr"/>
                  <a:lstStyle/>
                  <a:p>
                    <a:pPr algn="ctr"/>
                    <a:endParaRPr lang="ko-KR" altLang="en-US" sz="1000" b="1">
                      <a:ln>
                        <a:solidFill>
                          <a:prstClr val="white">
                            <a:lumMod val="75000"/>
                            <a:alpha val="0"/>
                          </a:prstClr>
                        </a:solidFill>
                      </a:ln>
                      <a:solidFill>
                        <a:prstClr val="black">
                          <a:lumMod val="75000"/>
                          <a:lumOff val="25000"/>
                        </a:prstClr>
                      </a:solidFill>
                    </a:endParaRPr>
                  </a:p>
                </p:txBody>
              </p:sp>
            </p:grpSp>
          </p:grpSp>
          <p:sp>
            <p:nvSpPr>
              <p:cNvPr id="64" name="직사각형 63"/>
              <p:cNvSpPr/>
              <p:nvPr/>
            </p:nvSpPr>
            <p:spPr>
              <a:xfrm>
                <a:off x="6954889" y="2787465"/>
                <a:ext cx="652356" cy="8708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lIns="35000" tIns="35000" rIns="35000" bIns="35000" rtlCol="0" anchor="ctr">
                <a:spAutoFit/>
              </a:bodyPr>
              <a:lstStyle/>
              <a:p>
                <a:pPr algn="ctr"/>
                <a:r>
                  <a:rPr lang="en-US" altLang="ko-KR" sz="900" b="1" dirty="0" smtClean="0">
                    <a:ln>
                      <a:solidFill>
                        <a:prstClr val="white">
                          <a:lumMod val="75000"/>
                          <a:alpha val="0"/>
                        </a:prstClr>
                      </a:solidFill>
                    </a:ln>
                    <a:solidFill>
                      <a:prstClr val="black">
                        <a:lumMod val="75000"/>
                        <a:lumOff val="25000"/>
                      </a:prstClr>
                    </a:solidFill>
                  </a:rPr>
                  <a:t>payload</a:t>
                </a:r>
              </a:p>
              <a:p>
                <a:pPr algn="ctr"/>
                <a:r>
                  <a:rPr lang="en-US" altLang="ko-KR" sz="900" b="1" dirty="0" smtClean="0">
                    <a:ln>
                      <a:solidFill>
                        <a:prstClr val="white">
                          <a:lumMod val="75000"/>
                          <a:alpha val="0"/>
                        </a:prstClr>
                      </a:solidFill>
                    </a:ln>
                    <a:solidFill>
                      <a:prstClr val="black">
                        <a:lumMod val="75000"/>
                        <a:lumOff val="25000"/>
                      </a:prstClr>
                    </a:solidFill>
                  </a:rPr>
                  <a:t>test</a:t>
                </a:r>
                <a:endParaRPr lang="ko-KR" altLang="en-US" sz="900" b="1" dirty="0">
                  <a:ln>
                    <a:solidFill>
                      <a:prstClr val="white">
                        <a:lumMod val="75000"/>
                        <a:alpha val="0"/>
                      </a:prstClr>
                    </a:solidFill>
                  </a:ln>
                  <a:solidFill>
                    <a:prstClr val="black">
                      <a:lumMod val="75000"/>
                      <a:lumOff val="25000"/>
                    </a:prstClr>
                  </a:solidFill>
                </a:endParaRPr>
              </a:p>
            </p:txBody>
          </p:sp>
        </p:grpSp>
        <p:grpSp>
          <p:nvGrpSpPr>
            <p:cNvPr id="41" name="그룹 40"/>
            <p:cNvGrpSpPr/>
            <p:nvPr/>
          </p:nvGrpSpPr>
          <p:grpSpPr>
            <a:xfrm>
              <a:off x="13754225" y="3280250"/>
              <a:ext cx="938595" cy="555532"/>
              <a:chOff x="8507961" y="2911740"/>
              <a:chExt cx="1259037" cy="622300"/>
            </a:xfrm>
          </p:grpSpPr>
          <p:grpSp>
            <p:nvGrpSpPr>
              <p:cNvPr id="57" name="그룹 56"/>
              <p:cNvGrpSpPr/>
              <p:nvPr/>
            </p:nvGrpSpPr>
            <p:grpSpPr>
              <a:xfrm>
                <a:off x="8507961" y="2911740"/>
                <a:ext cx="1259037" cy="622300"/>
                <a:chOff x="3190539" y="2949575"/>
                <a:chExt cx="1737394" cy="670662"/>
              </a:xfrm>
            </p:grpSpPr>
            <p:sp>
              <p:nvSpPr>
                <p:cNvPr id="59" name="사다리꼴 58"/>
                <p:cNvSpPr/>
                <p:nvPr/>
              </p:nvSpPr>
              <p:spPr>
                <a:xfrm flipH="1" flipV="1">
                  <a:off x="3190539" y="3143870"/>
                  <a:ext cx="1737394" cy="428004"/>
                </a:xfrm>
                <a:prstGeom prst="trapezoid">
                  <a:avLst>
                    <a:gd name="adj" fmla="val 15821"/>
                  </a:avLst>
                </a:prstGeom>
                <a:gradFill>
                  <a:gsLst>
                    <a:gs pos="62000">
                      <a:schemeClr val="tx1">
                        <a:alpha val="20000"/>
                      </a:schemeClr>
                    </a:gs>
                    <a:gs pos="100000">
                      <a:schemeClr val="tx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050">
                    <a:solidFill>
                      <a:prstClr val="black">
                        <a:lumMod val="75000"/>
                        <a:lumOff val="25000"/>
                      </a:prstClr>
                    </a:solidFill>
                  </a:endParaRPr>
                </a:p>
              </p:txBody>
            </p:sp>
            <p:grpSp>
              <p:nvGrpSpPr>
                <p:cNvPr id="60" name="그룹 59"/>
                <p:cNvGrpSpPr/>
                <p:nvPr/>
              </p:nvGrpSpPr>
              <p:grpSpPr>
                <a:xfrm>
                  <a:off x="3292046" y="2949575"/>
                  <a:ext cx="1534380" cy="670662"/>
                  <a:chOff x="1854200" y="1696589"/>
                  <a:chExt cx="2846049" cy="465586"/>
                </a:xfrm>
              </p:grpSpPr>
              <p:sp>
                <p:nvSpPr>
                  <p:cNvPr id="61" name="모서리가 둥근 직사각형 60"/>
                  <p:cNvSpPr/>
                  <p:nvPr/>
                </p:nvSpPr>
                <p:spPr>
                  <a:xfrm>
                    <a:off x="1854200" y="1696589"/>
                    <a:ext cx="2846049" cy="465586"/>
                  </a:xfrm>
                  <a:prstGeom prst="roundRect">
                    <a:avLst>
                      <a:gd name="adj" fmla="val 9092"/>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8000" rtlCol="0" anchor="ctr"/>
                  <a:lstStyle/>
                  <a:p>
                    <a:pPr algn="ctr"/>
                    <a:endParaRPr lang="ko-KR" altLang="en-US" sz="1000" b="1">
                      <a:ln>
                        <a:solidFill>
                          <a:prstClr val="white">
                            <a:lumMod val="75000"/>
                            <a:alpha val="0"/>
                          </a:prstClr>
                        </a:solidFill>
                      </a:ln>
                      <a:solidFill>
                        <a:prstClr val="black">
                          <a:lumMod val="75000"/>
                          <a:lumOff val="25000"/>
                        </a:prstClr>
                      </a:solidFill>
                    </a:endParaRPr>
                  </a:p>
                </p:txBody>
              </p:sp>
              <p:sp>
                <p:nvSpPr>
                  <p:cNvPr id="62" name="양쪽 모서리가 둥근 사각형 61"/>
                  <p:cNvSpPr/>
                  <p:nvPr/>
                </p:nvSpPr>
                <p:spPr>
                  <a:xfrm>
                    <a:off x="1914843" y="1718066"/>
                    <a:ext cx="2724764" cy="200867"/>
                  </a:xfrm>
                  <a:prstGeom prst="round2SameRect">
                    <a:avLst>
                      <a:gd name="adj1" fmla="val 21561"/>
                      <a:gd name="adj2" fmla="val 0"/>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8000" rtlCol="0" anchor="ctr"/>
                  <a:lstStyle/>
                  <a:p>
                    <a:pPr algn="ctr"/>
                    <a:endParaRPr lang="ko-KR" altLang="en-US" sz="1000" b="1">
                      <a:ln>
                        <a:solidFill>
                          <a:prstClr val="white">
                            <a:lumMod val="75000"/>
                            <a:alpha val="0"/>
                          </a:prstClr>
                        </a:solidFill>
                      </a:ln>
                      <a:solidFill>
                        <a:prstClr val="black">
                          <a:lumMod val="75000"/>
                          <a:lumOff val="25000"/>
                        </a:prstClr>
                      </a:solidFill>
                    </a:endParaRPr>
                  </a:p>
                </p:txBody>
              </p:sp>
            </p:grpSp>
          </p:grpSp>
          <p:sp>
            <p:nvSpPr>
              <p:cNvPr id="58" name="직사각형 57"/>
              <p:cNvSpPr/>
              <p:nvPr/>
            </p:nvSpPr>
            <p:spPr>
              <a:xfrm>
                <a:off x="8959213" y="2960918"/>
                <a:ext cx="356524" cy="5239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lIns="35000" tIns="35000" rIns="35000" bIns="35000" rtlCol="0" anchor="ctr">
                <a:spAutoFit/>
              </a:bodyPr>
              <a:lstStyle/>
              <a:p>
                <a:pPr algn="ctr"/>
                <a:r>
                  <a:rPr lang="en-US" altLang="ko-KR" sz="900" b="1" dirty="0" smtClean="0">
                    <a:ln>
                      <a:solidFill>
                        <a:prstClr val="white">
                          <a:lumMod val="75000"/>
                          <a:alpha val="0"/>
                        </a:prstClr>
                      </a:solidFill>
                    </a:ln>
                    <a:solidFill>
                      <a:prstClr val="black">
                        <a:lumMod val="75000"/>
                        <a:lumOff val="25000"/>
                      </a:prstClr>
                    </a:solidFill>
                  </a:rPr>
                  <a:t>AIT</a:t>
                </a:r>
                <a:endParaRPr lang="ko-KR" altLang="en-US" sz="900" b="1" dirty="0">
                  <a:ln>
                    <a:solidFill>
                      <a:prstClr val="white">
                        <a:lumMod val="75000"/>
                        <a:alpha val="0"/>
                      </a:prstClr>
                    </a:solidFill>
                  </a:ln>
                  <a:solidFill>
                    <a:prstClr val="black">
                      <a:lumMod val="75000"/>
                      <a:lumOff val="25000"/>
                    </a:prstClr>
                  </a:solidFill>
                </a:endParaRPr>
              </a:p>
            </p:txBody>
          </p:sp>
        </p:grpSp>
        <p:grpSp>
          <p:nvGrpSpPr>
            <p:cNvPr id="42" name="그룹 41"/>
            <p:cNvGrpSpPr/>
            <p:nvPr/>
          </p:nvGrpSpPr>
          <p:grpSpPr>
            <a:xfrm>
              <a:off x="14635961" y="3209477"/>
              <a:ext cx="1388900" cy="626308"/>
              <a:chOff x="8507964" y="2832458"/>
              <a:chExt cx="1863082" cy="701582"/>
            </a:xfrm>
          </p:grpSpPr>
          <p:grpSp>
            <p:nvGrpSpPr>
              <p:cNvPr id="51" name="그룹 50"/>
              <p:cNvGrpSpPr/>
              <p:nvPr/>
            </p:nvGrpSpPr>
            <p:grpSpPr>
              <a:xfrm>
                <a:off x="8507964" y="2911740"/>
                <a:ext cx="1762638" cy="622300"/>
                <a:chOff x="3190539" y="2949575"/>
                <a:chExt cx="2432327" cy="670662"/>
              </a:xfrm>
            </p:grpSpPr>
            <p:sp>
              <p:nvSpPr>
                <p:cNvPr id="53" name="사다리꼴 52"/>
                <p:cNvSpPr/>
                <p:nvPr/>
              </p:nvSpPr>
              <p:spPr>
                <a:xfrm flipH="1" flipV="1">
                  <a:off x="3190539" y="3143870"/>
                  <a:ext cx="1737394" cy="428004"/>
                </a:xfrm>
                <a:prstGeom prst="trapezoid">
                  <a:avLst>
                    <a:gd name="adj" fmla="val 15821"/>
                  </a:avLst>
                </a:prstGeom>
                <a:gradFill>
                  <a:gsLst>
                    <a:gs pos="62000">
                      <a:schemeClr val="tx1">
                        <a:alpha val="20000"/>
                      </a:schemeClr>
                    </a:gs>
                    <a:gs pos="100000">
                      <a:schemeClr val="tx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050">
                    <a:solidFill>
                      <a:prstClr val="black">
                        <a:lumMod val="75000"/>
                        <a:lumOff val="25000"/>
                      </a:prstClr>
                    </a:solidFill>
                  </a:endParaRPr>
                </a:p>
              </p:txBody>
            </p:sp>
            <p:grpSp>
              <p:nvGrpSpPr>
                <p:cNvPr id="54" name="그룹 53"/>
                <p:cNvGrpSpPr/>
                <p:nvPr/>
              </p:nvGrpSpPr>
              <p:grpSpPr>
                <a:xfrm>
                  <a:off x="3292043" y="2949575"/>
                  <a:ext cx="2330823" cy="670662"/>
                  <a:chOff x="1854194" y="1696589"/>
                  <a:chExt cx="4323329" cy="465586"/>
                </a:xfrm>
              </p:grpSpPr>
              <p:sp>
                <p:nvSpPr>
                  <p:cNvPr id="55" name="모서리가 둥근 직사각형 54"/>
                  <p:cNvSpPr/>
                  <p:nvPr/>
                </p:nvSpPr>
                <p:spPr>
                  <a:xfrm>
                    <a:off x="1854194" y="1696589"/>
                    <a:ext cx="4262691" cy="465586"/>
                  </a:xfrm>
                  <a:prstGeom prst="roundRect">
                    <a:avLst>
                      <a:gd name="adj" fmla="val 9092"/>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8000" rtlCol="0" anchor="ctr"/>
                  <a:lstStyle/>
                  <a:p>
                    <a:pPr algn="ctr"/>
                    <a:endParaRPr lang="ko-KR" altLang="en-US" sz="1000" b="1">
                      <a:ln>
                        <a:solidFill>
                          <a:prstClr val="white">
                            <a:lumMod val="75000"/>
                            <a:alpha val="0"/>
                          </a:prstClr>
                        </a:solidFill>
                      </a:ln>
                      <a:solidFill>
                        <a:prstClr val="black">
                          <a:lumMod val="75000"/>
                          <a:lumOff val="25000"/>
                        </a:prstClr>
                      </a:solidFill>
                    </a:endParaRPr>
                  </a:p>
                </p:txBody>
              </p:sp>
              <p:sp>
                <p:nvSpPr>
                  <p:cNvPr id="56" name="양쪽 모서리가 둥근 사각형 55"/>
                  <p:cNvSpPr/>
                  <p:nvPr/>
                </p:nvSpPr>
                <p:spPr>
                  <a:xfrm>
                    <a:off x="1914832" y="1718066"/>
                    <a:ext cx="4262691" cy="200866"/>
                  </a:xfrm>
                  <a:prstGeom prst="round2SameRect">
                    <a:avLst>
                      <a:gd name="adj1" fmla="val 21561"/>
                      <a:gd name="adj2" fmla="val 0"/>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8000" rtlCol="0" anchor="ctr"/>
                  <a:lstStyle/>
                  <a:p>
                    <a:pPr algn="ctr"/>
                    <a:endParaRPr lang="ko-KR" altLang="en-US" sz="1000" b="1">
                      <a:ln>
                        <a:solidFill>
                          <a:prstClr val="white">
                            <a:lumMod val="75000"/>
                            <a:alpha val="0"/>
                          </a:prstClr>
                        </a:solidFill>
                      </a:ln>
                      <a:solidFill>
                        <a:prstClr val="black">
                          <a:lumMod val="75000"/>
                          <a:lumOff val="25000"/>
                        </a:prstClr>
                      </a:solidFill>
                    </a:endParaRPr>
                  </a:p>
                </p:txBody>
              </p:sp>
            </p:grpSp>
          </p:grpSp>
          <p:sp>
            <p:nvSpPr>
              <p:cNvPr id="52" name="직사각형 51"/>
              <p:cNvSpPr/>
              <p:nvPr/>
            </p:nvSpPr>
            <p:spPr>
              <a:xfrm>
                <a:off x="8596313" y="2832458"/>
                <a:ext cx="1774733" cy="52394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5000" tIns="35000" rIns="35000" bIns="35000" rtlCol="0" anchor="ctr">
                <a:spAutoFit/>
              </a:bodyPr>
              <a:lstStyle/>
              <a:p>
                <a:pPr algn="ctr"/>
                <a:r>
                  <a:rPr lang="en-US" altLang="ko-KR" sz="900" b="1" dirty="0" smtClean="0">
                    <a:ln>
                      <a:solidFill>
                        <a:prstClr val="white">
                          <a:lumMod val="75000"/>
                          <a:alpha val="0"/>
                        </a:prstClr>
                      </a:solidFill>
                    </a:ln>
                    <a:solidFill>
                      <a:prstClr val="black">
                        <a:lumMod val="75000"/>
                        <a:lumOff val="25000"/>
                      </a:prstClr>
                    </a:solidFill>
                  </a:rPr>
                  <a:t>Prep. Launch</a:t>
                </a:r>
                <a:endParaRPr lang="ko-KR" altLang="en-US" sz="900" b="1" dirty="0">
                  <a:ln>
                    <a:solidFill>
                      <a:prstClr val="white">
                        <a:lumMod val="75000"/>
                        <a:alpha val="0"/>
                      </a:prstClr>
                    </a:solidFill>
                  </a:ln>
                  <a:solidFill>
                    <a:prstClr val="black">
                      <a:lumMod val="75000"/>
                      <a:lumOff val="25000"/>
                    </a:prstClr>
                  </a:solidFill>
                </a:endParaRPr>
              </a:p>
            </p:txBody>
          </p:sp>
        </p:grpSp>
        <p:grpSp>
          <p:nvGrpSpPr>
            <p:cNvPr id="43" name="그룹 42"/>
            <p:cNvGrpSpPr/>
            <p:nvPr/>
          </p:nvGrpSpPr>
          <p:grpSpPr>
            <a:xfrm>
              <a:off x="16024865" y="3280256"/>
              <a:ext cx="938593" cy="555533"/>
              <a:chOff x="8507961" y="2911740"/>
              <a:chExt cx="1259037" cy="622300"/>
            </a:xfrm>
          </p:grpSpPr>
          <p:grpSp>
            <p:nvGrpSpPr>
              <p:cNvPr id="45" name="그룹 44"/>
              <p:cNvGrpSpPr/>
              <p:nvPr/>
            </p:nvGrpSpPr>
            <p:grpSpPr>
              <a:xfrm>
                <a:off x="8507961" y="2911740"/>
                <a:ext cx="1259037" cy="622300"/>
                <a:chOff x="3190539" y="2949575"/>
                <a:chExt cx="1737394" cy="670662"/>
              </a:xfrm>
            </p:grpSpPr>
            <p:sp>
              <p:nvSpPr>
                <p:cNvPr id="47" name="사다리꼴 46"/>
                <p:cNvSpPr/>
                <p:nvPr/>
              </p:nvSpPr>
              <p:spPr>
                <a:xfrm flipH="1" flipV="1">
                  <a:off x="3190539" y="3143870"/>
                  <a:ext cx="1737394" cy="428004"/>
                </a:xfrm>
                <a:prstGeom prst="trapezoid">
                  <a:avLst>
                    <a:gd name="adj" fmla="val 15821"/>
                  </a:avLst>
                </a:prstGeom>
                <a:gradFill>
                  <a:gsLst>
                    <a:gs pos="62000">
                      <a:schemeClr val="tx1">
                        <a:alpha val="20000"/>
                      </a:schemeClr>
                    </a:gs>
                    <a:gs pos="100000">
                      <a:schemeClr val="tx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050">
                    <a:solidFill>
                      <a:prstClr val="black">
                        <a:lumMod val="75000"/>
                        <a:lumOff val="25000"/>
                      </a:prstClr>
                    </a:solidFill>
                  </a:endParaRPr>
                </a:p>
              </p:txBody>
            </p:sp>
            <p:grpSp>
              <p:nvGrpSpPr>
                <p:cNvPr id="48" name="그룹 47"/>
                <p:cNvGrpSpPr/>
                <p:nvPr/>
              </p:nvGrpSpPr>
              <p:grpSpPr>
                <a:xfrm>
                  <a:off x="3292046" y="2949575"/>
                  <a:ext cx="1534380" cy="670662"/>
                  <a:chOff x="1854200" y="1696589"/>
                  <a:chExt cx="2846049" cy="465586"/>
                </a:xfrm>
              </p:grpSpPr>
              <p:sp>
                <p:nvSpPr>
                  <p:cNvPr id="49" name="모서리가 둥근 직사각형 48"/>
                  <p:cNvSpPr/>
                  <p:nvPr/>
                </p:nvSpPr>
                <p:spPr>
                  <a:xfrm>
                    <a:off x="1854200" y="1696589"/>
                    <a:ext cx="2846049" cy="465586"/>
                  </a:xfrm>
                  <a:prstGeom prst="roundRect">
                    <a:avLst>
                      <a:gd name="adj" fmla="val 9092"/>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8000" rtlCol="0" anchor="ctr"/>
                  <a:lstStyle/>
                  <a:p>
                    <a:pPr algn="ctr"/>
                    <a:endParaRPr lang="ko-KR" altLang="en-US" sz="1000" b="1">
                      <a:ln>
                        <a:solidFill>
                          <a:prstClr val="white">
                            <a:lumMod val="75000"/>
                            <a:alpha val="0"/>
                          </a:prstClr>
                        </a:solidFill>
                      </a:ln>
                      <a:solidFill>
                        <a:prstClr val="black">
                          <a:lumMod val="75000"/>
                          <a:lumOff val="25000"/>
                        </a:prstClr>
                      </a:solidFill>
                    </a:endParaRPr>
                  </a:p>
                </p:txBody>
              </p:sp>
              <p:sp>
                <p:nvSpPr>
                  <p:cNvPr id="50" name="양쪽 모서리가 둥근 사각형 49"/>
                  <p:cNvSpPr/>
                  <p:nvPr/>
                </p:nvSpPr>
                <p:spPr>
                  <a:xfrm>
                    <a:off x="1914843" y="1718066"/>
                    <a:ext cx="2724764" cy="200867"/>
                  </a:xfrm>
                  <a:prstGeom prst="round2SameRect">
                    <a:avLst>
                      <a:gd name="adj1" fmla="val 21561"/>
                      <a:gd name="adj2" fmla="val 0"/>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8000" rtlCol="0" anchor="ctr"/>
                  <a:lstStyle/>
                  <a:p>
                    <a:pPr algn="ctr"/>
                    <a:endParaRPr lang="ko-KR" altLang="en-US" sz="1000" b="1">
                      <a:ln>
                        <a:solidFill>
                          <a:prstClr val="white">
                            <a:lumMod val="75000"/>
                            <a:alpha val="0"/>
                          </a:prstClr>
                        </a:solidFill>
                      </a:ln>
                      <a:solidFill>
                        <a:prstClr val="black">
                          <a:lumMod val="75000"/>
                          <a:lumOff val="25000"/>
                        </a:prstClr>
                      </a:solidFill>
                    </a:endParaRPr>
                  </a:p>
                </p:txBody>
              </p:sp>
            </p:grpSp>
          </p:grpSp>
          <p:sp>
            <p:nvSpPr>
              <p:cNvPr id="46" name="직사각형 45"/>
              <p:cNvSpPr/>
              <p:nvPr/>
            </p:nvSpPr>
            <p:spPr>
              <a:xfrm>
                <a:off x="8758190" y="2960915"/>
                <a:ext cx="758584" cy="52394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lIns="35000" tIns="35000" rIns="35000" bIns="35000" rtlCol="0" anchor="ctr">
                <a:spAutoFit/>
              </a:bodyPr>
              <a:lstStyle/>
              <a:p>
                <a:pPr algn="ctr"/>
                <a:r>
                  <a:rPr lang="en-US" altLang="ko-KR" sz="900" b="1" dirty="0" smtClean="0">
                    <a:ln>
                      <a:solidFill>
                        <a:prstClr val="white">
                          <a:lumMod val="75000"/>
                          <a:alpha val="0"/>
                        </a:prstClr>
                      </a:solidFill>
                    </a:ln>
                    <a:solidFill>
                      <a:prstClr val="black">
                        <a:lumMod val="75000"/>
                        <a:lumOff val="25000"/>
                      </a:prstClr>
                    </a:solidFill>
                  </a:rPr>
                  <a:t>IOT, Ops</a:t>
                </a:r>
                <a:endParaRPr lang="ko-KR" altLang="en-US" sz="900" b="1" dirty="0">
                  <a:ln>
                    <a:solidFill>
                      <a:prstClr val="white">
                        <a:lumMod val="75000"/>
                        <a:alpha val="0"/>
                      </a:prstClr>
                    </a:solidFill>
                  </a:ln>
                  <a:solidFill>
                    <a:prstClr val="black">
                      <a:lumMod val="75000"/>
                      <a:lumOff val="25000"/>
                    </a:prstClr>
                  </a:solidFill>
                </a:endParaRPr>
              </a:p>
            </p:txBody>
          </p:sp>
        </p:grpSp>
        <p:sp>
          <p:nvSpPr>
            <p:cNvPr id="44" name="타원 43"/>
            <p:cNvSpPr/>
            <p:nvPr/>
          </p:nvSpPr>
          <p:spPr>
            <a:xfrm>
              <a:off x="9987931" y="2262847"/>
              <a:ext cx="170986" cy="170985"/>
            </a:xfrm>
            <a:prstGeom prst="ellipse">
              <a:avLst/>
            </a:prstGeom>
            <a:solidFill>
              <a:srgbClr val="023855"/>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solidFill>
                  <a:prstClr val="white"/>
                </a:solidFill>
              </a:endParaRPr>
            </a:p>
          </p:txBody>
        </p:sp>
      </p:grpSp>
    </p:spTree>
    <p:extLst>
      <p:ext uri="{BB962C8B-B14F-4D97-AF65-F5344CB8AC3E}">
        <p14:creationId xmlns:p14="http://schemas.microsoft.com/office/powerpoint/2010/main" val="356223913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fontScale="90000"/>
          </a:bodyPr>
          <a:lstStyle/>
          <a:p>
            <a:r>
              <a:rPr lang="en-US" altLang="ko-KR" dirty="0" smtClean="0"/>
              <a:t>GK-2A AMI</a:t>
            </a:r>
            <a:endParaRPr lang="ko-KR" altLang="en-US" dirty="0"/>
          </a:p>
        </p:txBody>
      </p:sp>
      <p:sp>
        <p:nvSpPr>
          <p:cNvPr id="4" name="슬라이드 번호 개체 틀 3"/>
          <p:cNvSpPr>
            <a:spLocks noGrp="1"/>
          </p:cNvSpPr>
          <p:nvPr>
            <p:ph type="sldNum" sz="quarter" idx="12"/>
          </p:nvPr>
        </p:nvSpPr>
        <p:spPr/>
        <p:txBody>
          <a:bodyPr/>
          <a:lstStyle/>
          <a:p>
            <a:fld id="{5555D124-8283-4C8F-A8D2-E075402C1099}" type="slidenum">
              <a:rPr lang="en-US" altLang="ko-KR">
                <a:solidFill>
                  <a:prstClr val="white"/>
                </a:solidFill>
              </a:rPr>
              <a:pPr/>
              <a:t>5</a:t>
            </a:fld>
            <a:endParaRPr lang="en-US" dirty="0">
              <a:solidFill>
                <a:prstClr val="white"/>
              </a:solidFill>
            </a:endParaRPr>
          </a:p>
        </p:txBody>
      </p:sp>
      <p:graphicFrame>
        <p:nvGraphicFramePr>
          <p:cNvPr id="6" name="표 5"/>
          <p:cNvGraphicFramePr>
            <a:graphicFrameLocks noGrp="1"/>
          </p:cNvGraphicFramePr>
          <p:nvPr>
            <p:extLst>
              <p:ext uri="{D42A27DB-BD31-4B8C-83A1-F6EECF244321}">
                <p14:modId xmlns:p14="http://schemas.microsoft.com/office/powerpoint/2010/main" val="2666994795"/>
              </p:ext>
            </p:extLst>
          </p:nvPr>
        </p:nvGraphicFramePr>
        <p:xfrm>
          <a:off x="576734" y="635340"/>
          <a:ext cx="5507435" cy="4024642"/>
        </p:xfrm>
        <a:graphic>
          <a:graphicData uri="http://schemas.openxmlformats.org/drawingml/2006/table">
            <a:tbl>
              <a:tblPr bandCol="1"/>
              <a:tblGrid>
                <a:gridCol w="1149378"/>
                <a:gridCol w="1532503"/>
                <a:gridCol w="1412777"/>
                <a:gridCol w="1412777"/>
              </a:tblGrid>
              <a:tr h="298984">
                <a:tc gridSpan="2">
                  <a:txBody>
                    <a:bodyPr/>
                    <a:lstStyle/>
                    <a:p>
                      <a:pPr marL="0" marR="0" algn="ctr">
                        <a:lnSpc>
                          <a:spcPct val="100000"/>
                        </a:lnSpc>
                        <a:spcBef>
                          <a:spcPts val="0"/>
                        </a:spcBef>
                        <a:spcAft>
                          <a:spcPts val="0"/>
                        </a:spcAft>
                      </a:pPr>
                      <a:r>
                        <a:rPr lang="en-US" sz="1100" b="1" kern="1200" spc="0" baseline="0" dirty="0" smtClean="0">
                          <a:ln>
                            <a:solidFill>
                              <a:schemeClr val="accent1">
                                <a:alpha val="0"/>
                              </a:schemeClr>
                            </a:solidFill>
                          </a:ln>
                          <a:solidFill>
                            <a:schemeClr val="tx1">
                              <a:lumMod val="65000"/>
                              <a:lumOff val="35000"/>
                            </a:schemeClr>
                          </a:solidFill>
                          <a:effectLst/>
                          <a:latin typeface="Arial" pitchFamily="34" charset="0"/>
                          <a:ea typeface="맑은 고딕" panose="020B0503020000020004" pitchFamily="50" charset="-127"/>
                          <a:cs typeface="Arial" pitchFamily="34" charset="0"/>
                        </a:rPr>
                        <a:t>AMI (Resolution)</a:t>
                      </a:r>
                      <a:endParaRPr lang="en-US" sz="1100" b="1" kern="1200" spc="0" baseline="0" dirty="0">
                        <a:ln>
                          <a:solidFill>
                            <a:schemeClr val="accent1">
                              <a:alpha val="0"/>
                            </a:schemeClr>
                          </a:solidFill>
                        </a:ln>
                        <a:solidFill>
                          <a:schemeClr val="tx1">
                            <a:lumMod val="65000"/>
                            <a:lumOff val="35000"/>
                          </a:schemeClr>
                        </a:solidFill>
                        <a:effectLst/>
                        <a:latin typeface="Arial" pitchFamily="34" charset="0"/>
                        <a:ea typeface="맑은 고딕" panose="020B0503020000020004" pitchFamily="50" charset="-127"/>
                        <a:cs typeface="Arial" pitchFamily="34" charset="0"/>
                      </a:endParaRPr>
                    </a:p>
                  </a:txBody>
                  <a:tcPr marL="14383" marR="14383" marT="8765" marB="8765" anchor="ctr">
                    <a:lnL w="12700" cap="flat" cmpd="sng" algn="ctr">
                      <a:solidFill>
                        <a:schemeClr val="bg1"/>
                      </a:solidFill>
                      <a:prstDash val="solid"/>
                      <a:round/>
                      <a:headEnd type="none" w="med" len="med"/>
                      <a:tailEnd type="none" w="med" len="med"/>
                    </a:lnL>
                    <a:lnR w="12700" cap="flat" cmpd="sng" algn="ctr">
                      <a:solidFill>
                        <a:schemeClr val="tx2"/>
                      </a:solidFill>
                      <a:prstDash val="solid"/>
                      <a:round/>
                      <a:headEnd type="none" w="med" len="med"/>
                      <a:tailEnd type="none" w="med" len="med"/>
                    </a:lnR>
                    <a:lnT w="3175" cap="flat" cmpd="sng" algn="ctr">
                      <a:solidFill>
                        <a:schemeClr val="tx2"/>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algn="ctr">
                        <a:lnSpc>
                          <a:spcPct val="100000"/>
                        </a:lnSpc>
                        <a:spcBef>
                          <a:spcPts val="0"/>
                        </a:spcBef>
                        <a:spcAft>
                          <a:spcPts val="0"/>
                        </a:spcAft>
                      </a:pPr>
                      <a:endParaRPr lang="en-US" sz="1600" b="1" dirty="0">
                        <a:solidFill>
                          <a:srgbClr val="FF0000"/>
                        </a:solidFill>
                        <a:latin typeface="Arial Unicode MS" pitchFamily="50" charset="-127"/>
                        <a:ea typeface="Arial Unicode MS" pitchFamily="50" charset="-127"/>
                        <a:cs typeface="Arial Unicode MS" pitchFamily="50" charset="-127"/>
                      </a:endParaRPr>
                    </a:p>
                  </a:txBody>
                  <a:tcPr marL="11686" marR="11686" marT="11686" marB="11686"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2060"/>
                    </a:solidFill>
                  </a:tcPr>
                </a:tc>
                <a:tc>
                  <a:txBody>
                    <a:bodyPr/>
                    <a:lstStyle/>
                    <a:p>
                      <a:pPr marL="0" marR="0" algn="ctr">
                        <a:lnSpc>
                          <a:spcPct val="100000"/>
                        </a:lnSpc>
                        <a:spcBef>
                          <a:spcPts val="0"/>
                        </a:spcBef>
                        <a:spcAft>
                          <a:spcPts val="0"/>
                        </a:spcAft>
                      </a:pPr>
                      <a:r>
                        <a:rPr lang="en-US" sz="1100" b="1" kern="1200" spc="0" baseline="0" dirty="0" smtClean="0">
                          <a:ln>
                            <a:solidFill>
                              <a:schemeClr val="accent1">
                                <a:alpha val="0"/>
                              </a:schemeClr>
                            </a:solidFill>
                          </a:ln>
                          <a:solidFill>
                            <a:schemeClr val="tx1">
                              <a:lumMod val="65000"/>
                              <a:lumOff val="35000"/>
                            </a:schemeClr>
                          </a:solidFill>
                          <a:effectLst/>
                          <a:latin typeface="Arial" pitchFamily="34" charset="0"/>
                          <a:ea typeface="맑은 고딕" panose="020B0503020000020004" pitchFamily="50" charset="-127"/>
                          <a:cs typeface="Arial" pitchFamily="34" charset="0"/>
                        </a:rPr>
                        <a:t>ABI</a:t>
                      </a:r>
                      <a:endParaRPr lang="en-US" sz="1100" b="1" kern="1200" spc="0" baseline="0" dirty="0">
                        <a:ln>
                          <a:solidFill>
                            <a:schemeClr val="accent1">
                              <a:alpha val="0"/>
                            </a:schemeClr>
                          </a:solidFill>
                        </a:ln>
                        <a:solidFill>
                          <a:schemeClr val="tx1">
                            <a:lumMod val="65000"/>
                            <a:lumOff val="35000"/>
                          </a:schemeClr>
                        </a:solidFill>
                        <a:effectLst/>
                        <a:latin typeface="Arial" pitchFamily="34" charset="0"/>
                        <a:ea typeface="맑은 고딕" panose="020B0503020000020004" pitchFamily="50" charset="-127"/>
                        <a:cs typeface="Arial" pitchFamily="34" charset="0"/>
                      </a:endParaRPr>
                    </a:p>
                  </a:txBody>
                  <a:tcPr marL="14383" marR="14383" marT="8765" marB="8765" anchor="ctr">
                    <a:lnL w="12700" cap="flat" cmpd="sng" algn="ctr">
                      <a:solidFill>
                        <a:schemeClr val="tx2"/>
                      </a:solidFill>
                      <a:prstDash val="solid"/>
                      <a:round/>
                      <a:headEnd type="none" w="med" len="med"/>
                      <a:tailEnd type="none" w="med" len="med"/>
                    </a:lnL>
                    <a:lnR w="12700" cap="flat" cmpd="sng" algn="ctr">
                      <a:solidFill>
                        <a:schemeClr val="bg1"/>
                      </a:solidFill>
                      <a:prstDash val="solid"/>
                      <a:round/>
                      <a:headEnd type="none" w="med" len="med"/>
                      <a:tailEnd type="none" w="med" len="med"/>
                    </a:lnR>
                    <a:lnT w="3175" cap="flat" cmpd="sng" algn="ctr">
                      <a:solidFill>
                        <a:schemeClr val="tx2"/>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100000"/>
                        </a:lnSpc>
                        <a:spcBef>
                          <a:spcPts val="0"/>
                        </a:spcBef>
                        <a:spcAft>
                          <a:spcPts val="0"/>
                        </a:spcAft>
                      </a:pPr>
                      <a:r>
                        <a:rPr lang="en-US" sz="1100" b="1" kern="1200" spc="0" baseline="0" dirty="0" smtClean="0">
                          <a:ln>
                            <a:solidFill>
                              <a:schemeClr val="accent1">
                                <a:alpha val="0"/>
                              </a:schemeClr>
                            </a:solidFill>
                          </a:ln>
                          <a:solidFill>
                            <a:schemeClr val="tx1">
                              <a:lumMod val="65000"/>
                              <a:lumOff val="35000"/>
                            </a:schemeClr>
                          </a:solidFill>
                          <a:effectLst/>
                          <a:latin typeface="Arial" pitchFamily="34" charset="0"/>
                          <a:ea typeface="맑은 고딕" panose="020B0503020000020004" pitchFamily="50" charset="-127"/>
                          <a:cs typeface="Arial" pitchFamily="34" charset="0"/>
                        </a:rPr>
                        <a:t>AHI</a:t>
                      </a:r>
                      <a:endParaRPr lang="en-US" sz="1100" b="1" kern="1200" spc="0" baseline="0" dirty="0">
                        <a:ln>
                          <a:solidFill>
                            <a:schemeClr val="accent1">
                              <a:alpha val="0"/>
                            </a:schemeClr>
                          </a:solidFill>
                        </a:ln>
                        <a:solidFill>
                          <a:schemeClr val="tx1">
                            <a:lumMod val="65000"/>
                            <a:lumOff val="35000"/>
                          </a:schemeClr>
                        </a:solidFill>
                        <a:effectLst/>
                        <a:latin typeface="Arial" pitchFamily="34" charset="0"/>
                        <a:ea typeface="맑은 고딕" panose="020B0503020000020004" pitchFamily="50" charset="-127"/>
                        <a:cs typeface="Arial" pitchFamily="34" charset="0"/>
                      </a:endParaRPr>
                    </a:p>
                  </a:txBody>
                  <a:tcPr marL="14383" marR="14383" marT="8765" marB="876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175" cap="flat" cmpd="sng" algn="ctr">
                      <a:solidFill>
                        <a:schemeClr val="tx2"/>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r>
              <a:tr h="206981">
                <a:tc>
                  <a:txBody>
                    <a:bodyPr/>
                    <a:lstStyle/>
                    <a:p>
                      <a:pPr marL="0" marR="0" algn="ctr">
                        <a:lnSpc>
                          <a:spcPct val="100000"/>
                        </a:lnSpc>
                        <a:spcBef>
                          <a:spcPts val="0"/>
                        </a:spcBef>
                        <a:spcAft>
                          <a:spcPts val="0"/>
                        </a:spcAft>
                      </a:pPr>
                      <a:r>
                        <a:rPr lang="en-US" altLang="ko-KR" sz="1200" b="1" kern="1200" baseline="0" dirty="0" smtClean="0">
                          <a:ln>
                            <a:solidFill>
                              <a:schemeClr val="accent1">
                                <a:alpha val="0"/>
                              </a:schemeClr>
                            </a:solidFill>
                          </a:ln>
                          <a:solidFill>
                            <a:schemeClr val="bg1"/>
                          </a:solidFill>
                          <a:latin typeface="Arial" pitchFamily="34" charset="0"/>
                          <a:ea typeface="맑은 고딕" panose="020B0503020000020004" pitchFamily="50" charset="-127"/>
                          <a:cs typeface="Arial" pitchFamily="34" charset="0"/>
                        </a:rPr>
                        <a:t>1 blue</a:t>
                      </a:r>
                      <a:endParaRPr lang="en-US" sz="1200" b="1" kern="1200" baseline="0" dirty="0">
                        <a:ln>
                          <a:solidFill>
                            <a:schemeClr val="accent1">
                              <a:alpha val="0"/>
                            </a:schemeClr>
                          </a:solidFill>
                        </a:ln>
                        <a:solidFill>
                          <a:schemeClr val="bg1"/>
                        </a:solidFill>
                        <a:latin typeface="Arial" pitchFamily="34" charset="0"/>
                        <a:ea typeface="맑은 고딕" panose="020B0503020000020004" pitchFamily="50" charset="-127"/>
                        <a:cs typeface="Arial" pitchFamily="34" charset="0"/>
                      </a:endParaRPr>
                    </a:p>
                  </a:txBody>
                  <a:tcPr marL="14383" marR="14383" marT="8765" marB="876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algn="ctr">
                        <a:lnSpc>
                          <a:spcPct val="100000"/>
                        </a:lnSpc>
                        <a:spcBef>
                          <a:spcPts val="0"/>
                        </a:spcBef>
                        <a:spcAft>
                          <a:spcPts val="0"/>
                        </a:spcAft>
                      </a:pPr>
                      <a:r>
                        <a:rPr lang="en-US" sz="1200" b="1" kern="1200" baseline="0" dirty="0" smtClean="0">
                          <a:ln>
                            <a:solidFill>
                              <a:schemeClr val="accent1">
                                <a:alpha val="0"/>
                              </a:schemeClr>
                            </a:solidFill>
                          </a:ln>
                          <a:solidFill>
                            <a:schemeClr val="bg1"/>
                          </a:solidFill>
                          <a:latin typeface="Arial" pitchFamily="34" charset="0"/>
                          <a:ea typeface="맑은 고딕" panose="020B0503020000020004" pitchFamily="50" charset="-127"/>
                          <a:cs typeface="Arial" pitchFamily="34" charset="0"/>
                        </a:rPr>
                        <a:t>0.47  (1km)</a:t>
                      </a:r>
                      <a:endParaRPr lang="en-US" sz="1200" b="1" kern="1200" baseline="0" dirty="0">
                        <a:ln>
                          <a:solidFill>
                            <a:schemeClr val="accent1">
                              <a:alpha val="0"/>
                            </a:schemeClr>
                          </a:solidFill>
                        </a:ln>
                        <a:solidFill>
                          <a:schemeClr val="bg1"/>
                        </a:solidFill>
                        <a:latin typeface="Arial" pitchFamily="34" charset="0"/>
                        <a:ea typeface="맑은 고딕" panose="020B0503020000020004" pitchFamily="50" charset="-127"/>
                        <a:cs typeface="Arial" pitchFamily="34" charset="0"/>
                      </a:endParaRPr>
                    </a:p>
                  </a:txBody>
                  <a:tcPr marL="14383" marR="14383" marT="8765" marB="8765" anchor="ctr">
                    <a:lnL w="12700" cap="flat" cmpd="sng" algn="ctr">
                      <a:solidFill>
                        <a:schemeClr val="bg1"/>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algn="ctr">
                        <a:lnSpc>
                          <a:spcPct val="100000"/>
                        </a:lnSpc>
                        <a:spcBef>
                          <a:spcPts val="0"/>
                        </a:spcBef>
                        <a:spcAft>
                          <a:spcPts val="0"/>
                        </a:spcAft>
                      </a:pPr>
                      <a:r>
                        <a:rPr lang="en-US" sz="1200" b="1" kern="1200" baseline="0" dirty="0" smtClean="0">
                          <a:ln>
                            <a:solidFill>
                              <a:schemeClr val="accent1">
                                <a:alpha val="0"/>
                              </a:schemeClr>
                            </a:solidFill>
                          </a:ln>
                          <a:solidFill>
                            <a:schemeClr val="bg1"/>
                          </a:solidFill>
                          <a:latin typeface="Arial" pitchFamily="34" charset="0"/>
                          <a:ea typeface="맑은 고딕" panose="020B0503020000020004" pitchFamily="50" charset="-127"/>
                          <a:cs typeface="Arial" pitchFamily="34" charset="0"/>
                        </a:rPr>
                        <a:t>0.47</a:t>
                      </a:r>
                      <a:endParaRPr lang="en-US" sz="1200" b="1" kern="1200" baseline="0" dirty="0">
                        <a:ln>
                          <a:solidFill>
                            <a:schemeClr val="accent1">
                              <a:alpha val="0"/>
                            </a:schemeClr>
                          </a:solidFill>
                        </a:ln>
                        <a:solidFill>
                          <a:schemeClr val="bg1"/>
                        </a:solidFill>
                        <a:latin typeface="Arial" pitchFamily="34" charset="0"/>
                        <a:ea typeface="맑은 고딕" panose="020B0503020000020004" pitchFamily="50" charset="-127"/>
                        <a:cs typeface="Arial" pitchFamily="34" charset="0"/>
                      </a:endParaRPr>
                    </a:p>
                  </a:txBody>
                  <a:tcPr marL="14383" marR="14383" marT="8765" marB="8765" anchor="ctr">
                    <a:lnL w="12700" cap="flat" cmpd="sng" algn="ctr">
                      <a:solidFill>
                        <a:schemeClr val="tx2"/>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algn="ctr">
                        <a:lnSpc>
                          <a:spcPct val="100000"/>
                        </a:lnSpc>
                        <a:spcBef>
                          <a:spcPts val="0"/>
                        </a:spcBef>
                        <a:spcAft>
                          <a:spcPts val="0"/>
                        </a:spcAft>
                      </a:pPr>
                      <a:r>
                        <a:rPr lang="en-US" sz="1200" b="1" kern="1200" baseline="0" dirty="0" smtClean="0">
                          <a:ln>
                            <a:solidFill>
                              <a:schemeClr val="accent1">
                                <a:alpha val="0"/>
                              </a:schemeClr>
                            </a:solidFill>
                          </a:ln>
                          <a:solidFill>
                            <a:schemeClr val="bg1"/>
                          </a:solidFill>
                          <a:latin typeface="Arial" pitchFamily="34" charset="0"/>
                          <a:ea typeface="맑은 고딕" panose="020B0503020000020004" pitchFamily="50" charset="-127"/>
                          <a:cs typeface="Arial" pitchFamily="34" charset="0"/>
                        </a:rPr>
                        <a:t>0.46</a:t>
                      </a:r>
                      <a:endParaRPr lang="en-US" sz="1200" b="1" kern="1200" baseline="0" dirty="0">
                        <a:ln>
                          <a:solidFill>
                            <a:schemeClr val="accent1">
                              <a:alpha val="0"/>
                            </a:schemeClr>
                          </a:solidFill>
                        </a:ln>
                        <a:solidFill>
                          <a:schemeClr val="bg1"/>
                        </a:solidFill>
                        <a:latin typeface="Arial" pitchFamily="34" charset="0"/>
                        <a:ea typeface="맑은 고딕" panose="020B0503020000020004" pitchFamily="50" charset="-127"/>
                        <a:cs typeface="Arial" pitchFamily="34" charset="0"/>
                      </a:endParaRPr>
                    </a:p>
                  </a:txBody>
                  <a:tcPr marL="14383" marR="14383" marT="8765" marB="876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r>
              <a:tr h="206981">
                <a:tc>
                  <a:txBody>
                    <a:bodyPr/>
                    <a:lstStyle/>
                    <a:p>
                      <a:pPr marL="0" marR="0" algn="ctr">
                        <a:lnSpc>
                          <a:spcPct val="100000"/>
                        </a:lnSpc>
                        <a:spcBef>
                          <a:spcPts val="0"/>
                        </a:spcBef>
                        <a:spcAft>
                          <a:spcPts val="0"/>
                        </a:spcAft>
                      </a:pPr>
                      <a:r>
                        <a:rPr lang="en-US" altLang="ko-KR" sz="1200" b="1" kern="1200" baseline="0" dirty="0" smtClean="0">
                          <a:ln>
                            <a:solidFill>
                              <a:schemeClr val="accent1">
                                <a:alpha val="0"/>
                              </a:schemeClr>
                            </a:solidFill>
                          </a:ln>
                          <a:solidFill>
                            <a:schemeClr val="bg1"/>
                          </a:solidFill>
                          <a:latin typeface="Arial" pitchFamily="34" charset="0"/>
                          <a:ea typeface="맑은 고딕" panose="020B0503020000020004" pitchFamily="50" charset="-127"/>
                          <a:cs typeface="Arial" pitchFamily="34" charset="0"/>
                        </a:rPr>
                        <a:t>2 green</a:t>
                      </a:r>
                      <a:endParaRPr lang="en-US" sz="1200" b="1" kern="1200" baseline="0" dirty="0">
                        <a:ln>
                          <a:solidFill>
                            <a:schemeClr val="accent1">
                              <a:alpha val="0"/>
                            </a:schemeClr>
                          </a:solidFill>
                        </a:ln>
                        <a:solidFill>
                          <a:schemeClr val="bg1"/>
                        </a:solidFill>
                        <a:latin typeface="Arial" pitchFamily="34" charset="0"/>
                        <a:ea typeface="맑은 고딕" panose="020B0503020000020004" pitchFamily="50" charset="-127"/>
                        <a:cs typeface="Arial" pitchFamily="34" charset="0"/>
                      </a:endParaRPr>
                    </a:p>
                  </a:txBody>
                  <a:tcPr marL="14383" marR="14383" marT="8765" marB="876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0" marR="0" algn="ctr">
                        <a:lnSpc>
                          <a:spcPct val="100000"/>
                        </a:lnSpc>
                        <a:spcBef>
                          <a:spcPts val="0"/>
                        </a:spcBef>
                        <a:spcAft>
                          <a:spcPts val="0"/>
                        </a:spcAft>
                      </a:pPr>
                      <a:r>
                        <a:rPr lang="en-US" altLang="ko-KR" sz="1200" b="1" kern="1200" baseline="0" dirty="0" smtClean="0">
                          <a:ln>
                            <a:solidFill>
                              <a:schemeClr val="accent1">
                                <a:alpha val="0"/>
                              </a:schemeClr>
                            </a:solidFill>
                          </a:ln>
                          <a:solidFill>
                            <a:schemeClr val="bg1"/>
                          </a:solidFill>
                          <a:latin typeface="Arial" pitchFamily="34" charset="0"/>
                          <a:ea typeface="맑은 고딕" panose="020B0503020000020004" pitchFamily="50" charset="-127"/>
                          <a:cs typeface="Arial" pitchFamily="34" charset="0"/>
                        </a:rPr>
                        <a:t>0.511 (1km)</a:t>
                      </a:r>
                      <a:endParaRPr lang="ko-KR" altLang="en-US" sz="1200" b="1" kern="1200" baseline="0" dirty="0">
                        <a:ln>
                          <a:solidFill>
                            <a:schemeClr val="accent1">
                              <a:alpha val="0"/>
                            </a:schemeClr>
                          </a:solidFill>
                        </a:ln>
                        <a:solidFill>
                          <a:schemeClr val="bg1"/>
                        </a:solidFill>
                        <a:latin typeface="Arial" pitchFamily="34" charset="0"/>
                        <a:ea typeface="맑은 고딕" panose="020B0503020000020004" pitchFamily="50" charset="-127"/>
                        <a:cs typeface="Arial" pitchFamily="34" charset="0"/>
                      </a:endParaRPr>
                    </a:p>
                  </a:txBody>
                  <a:tcPr marL="14383" marR="14383" marT="8765" marB="8765" anchor="ctr">
                    <a:lnL w="12700" cap="flat" cmpd="sng" algn="ctr">
                      <a:solidFill>
                        <a:schemeClr val="bg1"/>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0" marR="0" algn="ctr">
                        <a:lnSpc>
                          <a:spcPct val="100000"/>
                        </a:lnSpc>
                        <a:spcBef>
                          <a:spcPts val="0"/>
                        </a:spcBef>
                        <a:spcAft>
                          <a:spcPts val="0"/>
                        </a:spcAft>
                      </a:pPr>
                      <a:endParaRPr lang="ko-KR" altLang="en-US" sz="1200" b="1" kern="1200" baseline="0" dirty="0">
                        <a:ln>
                          <a:solidFill>
                            <a:schemeClr val="accent1">
                              <a:alpha val="0"/>
                            </a:schemeClr>
                          </a:solidFill>
                        </a:ln>
                        <a:solidFill>
                          <a:schemeClr val="bg1"/>
                        </a:solidFill>
                        <a:latin typeface="Arial" pitchFamily="34" charset="0"/>
                        <a:ea typeface="맑은 고딕" panose="020B0503020000020004" pitchFamily="50" charset="-127"/>
                        <a:cs typeface="Arial" pitchFamily="34" charset="0"/>
                      </a:endParaRPr>
                    </a:p>
                  </a:txBody>
                  <a:tcPr marL="14383" marR="14383" marT="8765" marB="8765" anchor="ctr">
                    <a:lnL w="12700" cap="flat" cmpd="sng" algn="ctr">
                      <a:solidFill>
                        <a:schemeClr val="tx2"/>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0" marR="0" algn="ctr">
                        <a:lnSpc>
                          <a:spcPct val="100000"/>
                        </a:lnSpc>
                        <a:spcBef>
                          <a:spcPts val="0"/>
                        </a:spcBef>
                        <a:spcAft>
                          <a:spcPts val="0"/>
                        </a:spcAft>
                      </a:pPr>
                      <a:r>
                        <a:rPr lang="en-US" sz="1200" b="1" kern="1200" baseline="0" dirty="0" smtClean="0">
                          <a:ln>
                            <a:solidFill>
                              <a:schemeClr val="accent1">
                                <a:alpha val="0"/>
                              </a:schemeClr>
                            </a:solidFill>
                          </a:ln>
                          <a:solidFill>
                            <a:schemeClr val="bg1"/>
                          </a:solidFill>
                          <a:latin typeface="Arial" pitchFamily="34" charset="0"/>
                          <a:ea typeface="맑은 고딕" panose="020B0503020000020004" pitchFamily="50" charset="-127"/>
                          <a:cs typeface="Arial" pitchFamily="34" charset="0"/>
                        </a:rPr>
                        <a:t>0.51</a:t>
                      </a:r>
                      <a:endParaRPr lang="en-US" sz="1200" b="1" kern="1200" baseline="0" dirty="0">
                        <a:ln>
                          <a:solidFill>
                            <a:schemeClr val="accent1">
                              <a:alpha val="0"/>
                            </a:schemeClr>
                          </a:solidFill>
                        </a:ln>
                        <a:solidFill>
                          <a:schemeClr val="bg1"/>
                        </a:solidFill>
                        <a:latin typeface="Arial" pitchFamily="34" charset="0"/>
                        <a:ea typeface="맑은 고딕" panose="020B0503020000020004" pitchFamily="50" charset="-127"/>
                        <a:cs typeface="Arial" pitchFamily="34" charset="0"/>
                      </a:endParaRPr>
                    </a:p>
                  </a:txBody>
                  <a:tcPr marL="14383" marR="14383" marT="8765" marB="876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r>
              <a:tr h="206981">
                <a:tc>
                  <a:txBody>
                    <a:bodyPr/>
                    <a:lstStyle/>
                    <a:p>
                      <a:pPr marL="0" marR="0" algn="ctr">
                        <a:lnSpc>
                          <a:spcPct val="100000"/>
                        </a:lnSpc>
                        <a:spcBef>
                          <a:spcPts val="0"/>
                        </a:spcBef>
                        <a:spcAft>
                          <a:spcPts val="0"/>
                        </a:spcAft>
                      </a:pPr>
                      <a:r>
                        <a:rPr lang="en-US" sz="1200" b="1" kern="1200" baseline="0" dirty="0" smtClean="0">
                          <a:ln>
                            <a:solidFill>
                              <a:schemeClr val="accent1">
                                <a:alpha val="0"/>
                              </a:schemeClr>
                            </a:solidFill>
                          </a:ln>
                          <a:solidFill>
                            <a:schemeClr val="bg1"/>
                          </a:solidFill>
                          <a:latin typeface="Arial" pitchFamily="34" charset="0"/>
                          <a:ea typeface="맑은 고딕" panose="020B0503020000020004" pitchFamily="50" charset="-127"/>
                          <a:cs typeface="Arial" pitchFamily="34" charset="0"/>
                        </a:rPr>
                        <a:t>3 </a:t>
                      </a:r>
                      <a:r>
                        <a:rPr lang="en-US" altLang="ko-KR" sz="1200" b="1" kern="1200" baseline="0" dirty="0" smtClean="0">
                          <a:ln>
                            <a:solidFill>
                              <a:schemeClr val="accent1">
                                <a:alpha val="0"/>
                              </a:schemeClr>
                            </a:solidFill>
                          </a:ln>
                          <a:solidFill>
                            <a:schemeClr val="bg1"/>
                          </a:solidFill>
                          <a:latin typeface="Arial" pitchFamily="34" charset="0"/>
                          <a:ea typeface="맑은 고딕" panose="020B0503020000020004" pitchFamily="50" charset="-127"/>
                          <a:cs typeface="Arial" pitchFamily="34" charset="0"/>
                        </a:rPr>
                        <a:t>red</a:t>
                      </a:r>
                      <a:endParaRPr lang="en-US" sz="1200" b="1" kern="1200" baseline="0" dirty="0">
                        <a:ln>
                          <a:solidFill>
                            <a:schemeClr val="accent1">
                              <a:alpha val="0"/>
                            </a:schemeClr>
                          </a:solidFill>
                        </a:ln>
                        <a:solidFill>
                          <a:schemeClr val="bg1"/>
                        </a:solidFill>
                        <a:latin typeface="Arial" pitchFamily="34" charset="0"/>
                        <a:ea typeface="맑은 고딕" panose="020B0503020000020004" pitchFamily="50" charset="-127"/>
                        <a:cs typeface="Arial" pitchFamily="34" charset="0"/>
                      </a:endParaRPr>
                    </a:p>
                  </a:txBody>
                  <a:tcPr marL="14383" marR="14383" marT="8765" marB="876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algn="ctr">
                        <a:lnSpc>
                          <a:spcPct val="100000"/>
                        </a:lnSpc>
                        <a:spcBef>
                          <a:spcPts val="0"/>
                        </a:spcBef>
                        <a:spcAft>
                          <a:spcPts val="0"/>
                        </a:spcAft>
                      </a:pPr>
                      <a:r>
                        <a:rPr lang="en-US" sz="1200" b="1" kern="1200" baseline="0" dirty="0" smtClean="0">
                          <a:ln>
                            <a:solidFill>
                              <a:schemeClr val="accent1">
                                <a:alpha val="0"/>
                              </a:schemeClr>
                            </a:solidFill>
                          </a:ln>
                          <a:solidFill>
                            <a:schemeClr val="bg1"/>
                          </a:solidFill>
                          <a:latin typeface="Arial" pitchFamily="34" charset="0"/>
                          <a:ea typeface="맑은 고딕" panose="020B0503020000020004" pitchFamily="50" charset="-127"/>
                          <a:cs typeface="Arial" pitchFamily="34" charset="0"/>
                        </a:rPr>
                        <a:t>0.64 (0.5km)</a:t>
                      </a:r>
                      <a:endParaRPr lang="en-US" sz="1200" b="1" kern="1200" baseline="0" dirty="0">
                        <a:ln>
                          <a:solidFill>
                            <a:schemeClr val="accent1">
                              <a:alpha val="0"/>
                            </a:schemeClr>
                          </a:solidFill>
                        </a:ln>
                        <a:solidFill>
                          <a:schemeClr val="bg1"/>
                        </a:solidFill>
                        <a:latin typeface="Arial" pitchFamily="34" charset="0"/>
                        <a:ea typeface="맑은 고딕" panose="020B0503020000020004" pitchFamily="50" charset="-127"/>
                        <a:cs typeface="Arial" pitchFamily="34" charset="0"/>
                      </a:endParaRPr>
                    </a:p>
                  </a:txBody>
                  <a:tcPr marL="14383" marR="14383" marT="8765" marB="8765" anchor="ctr">
                    <a:lnL w="12700" cap="flat" cmpd="sng" algn="ctr">
                      <a:solidFill>
                        <a:schemeClr val="bg1"/>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algn="ctr">
                        <a:lnSpc>
                          <a:spcPct val="100000"/>
                        </a:lnSpc>
                        <a:spcBef>
                          <a:spcPts val="0"/>
                        </a:spcBef>
                        <a:spcAft>
                          <a:spcPts val="0"/>
                        </a:spcAft>
                      </a:pPr>
                      <a:r>
                        <a:rPr lang="en-US" sz="1200" b="1" kern="1200" baseline="0" dirty="0" smtClean="0">
                          <a:ln>
                            <a:solidFill>
                              <a:schemeClr val="accent1">
                                <a:alpha val="0"/>
                              </a:schemeClr>
                            </a:solidFill>
                          </a:ln>
                          <a:solidFill>
                            <a:schemeClr val="bg1"/>
                          </a:solidFill>
                          <a:latin typeface="Arial" pitchFamily="34" charset="0"/>
                          <a:ea typeface="맑은 고딕" panose="020B0503020000020004" pitchFamily="50" charset="-127"/>
                          <a:cs typeface="Arial" pitchFamily="34" charset="0"/>
                        </a:rPr>
                        <a:t>0.64</a:t>
                      </a:r>
                      <a:endParaRPr lang="en-US" sz="1200" b="1" kern="1200" baseline="0" dirty="0">
                        <a:ln>
                          <a:solidFill>
                            <a:schemeClr val="accent1">
                              <a:alpha val="0"/>
                            </a:schemeClr>
                          </a:solidFill>
                        </a:ln>
                        <a:solidFill>
                          <a:schemeClr val="bg1"/>
                        </a:solidFill>
                        <a:latin typeface="Arial" pitchFamily="34" charset="0"/>
                        <a:ea typeface="맑은 고딕" panose="020B0503020000020004" pitchFamily="50" charset="-127"/>
                        <a:cs typeface="Arial" pitchFamily="34" charset="0"/>
                      </a:endParaRPr>
                    </a:p>
                  </a:txBody>
                  <a:tcPr marL="14383" marR="14383" marT="8765" marB="8765" anchor="ctr">
                    <a:lnL w="12700" cap="flat" cmpd="sng" algn="ctr">
                      <a:solidFill>
                        <a:schemeClr val="tx2"/>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algn="ctr">
                        <a:lnSpc>
                          <a:spcPct val="100000"/>
                        </a:lnSpc>
                        <a:spcBef>
                          <a:spcPts val="0"/>
                        </a:spcBef>
                        <a:spcAft>
                          <a:spcPts val="0"/>
                        </a:spcAft>
                      </a:pPr>
                      <a:r>
                        <a:rPr lang="en-US" sz="1200" b="1" kern="1200" baseline="0" dirty="0" smtClean="0">
                          <a:ln>
                            <a:solidFill>
                              <a:schemeClr val="accent1">
                                <a:alpha val="0"/>
                              </a:schemeClr>
                            </a:solidFill>
                          </a:ln>
                          <a:solidFill>
                            <a:schemeClr val="bg1"/>
                          </a:solidFill>
                          <a:latin typeface="Arial" pitchFamily="34" charset="0"/>
                          <a:ea typeface="맑은 고딕" panose="020B0503020000020004" pitchFamily="50" charset="-127"/>
                          <a:cs typeface="Arial" pitchFamily="34" charset="0"/>
                        </a:rPr>
                        <a:t>0.64</a:t>
                      </a:r>
                      <a:endParaRPr lang="en-US" sz="1200" b="1" kern="1200" baseline="0" dirty="0">
                        <a:ln>
                          <a:solidFill>
                            <a:schemeClr val="accent1">
                              <a:alpha val="0"/>
                            </a:schemeClr>
                          </a:solidFill>
                        </a:ln>
                        <a:solidFill>
                          <a:schemeClr val="bg1"/>
                        </a:solidFill>
                        <a:latin typeface="Arial" pitchFamily="34" charset="0"/>
                        <a:ea typeface="맑은 고딕" panose="020B0503020000020004" pitchFamily="50" charset="-127"/>
                        <a:cs typeface="Arial" pitchFamily="34" charset="0"/>
                      </a:endParaRPr>
                    </a:p>
                  </a:txBody>
                  <a:tcPr marL="14383" marR="14383" marT="8765" marB="876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r>
              <a:tr h="206981">
                <a:tc>
                  <a:txBody>
                    <a:bodyPr/>
                    <a:lstStyle/>
                    <a:p>
                      <a:pPr marL="0" marR="0" algn="ctr">
                        <a:lnSpc>
                          <a:spcPct val="100000"/>
                        </a:lnSpc>
                        <a:spcBef>
                          <a:spcPts val="0"/>
                        </a:spcBef>
                        <a:spcAft>
                          <a:spcPts val="0"/>
                        </a:spcAft>
                      </a:pPr>
                      <a:r>
                        <a:rPr lang="en-US" sz="1200" b="1" kern="1200" baseline="0" dirty="0" smtClean="0">
                          <a:ln>
                            <a:solidFill>
                              <a:schemeClr val="accent1">
                                <a:alpha val="0"/>
                              </a:schemeClr>
                            </a:solidFill>
                          </a:ln>
                          <a:solidFill>
                            <a:schemeClr val="tx1">
                              <a:lumMod val="65000"/>
                              <a:lumOff val="35000"/>
                            </a:schemeClr>
                          </a:solidFill>
                          <a:latin typeface="Arial" pitchFamily="34" charset="0"/>
                          <a:ea typeface="맑은 고딕" panose="020B0503020000020004" pitchFamily="50" charset="-127"/>
                          <a:cs typeface="Arial" pitchFamily="34" charset="0"/>
                        </a:rPr>
                        <a:t>4</a:t>
                      </a:r>
                      <a:endParaRPr lang="en-US" sz="1200" b="1" kern="1200" baseline="0" dirty="0">
                        <a:ln>
                          <a:solidFill>
                            <a:schemeClr val="accent1">
                              <a:alpha val="0"/>
                            </a:schemeClr>
                          </a:solidFill>
                        </a:ln>
                        <a:solidFill>
                          <a:schemeClr val="tx1">
                            <a:lumMod val="65000"/>
                            <a:lumOff val="35000"/>
                          </a:schemeClr>
                        </a:solidFill>
                        <a:latin typeface="Arial" pitchFamily="34" charset="0"/>
                        <a:ea typeface="맑은 고딕" panose="020B0503020000020004" pitchFamily="50" charset="-127"/>
                        <a:cs typeface="Arial" pitchFamily="34" charset="0"/>
                      </a:endParaRPr>
                    </a:p>
                  </a:txBody>
                  <a:tcPr marL="14383" marR="14383" marT="8765" marB="876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ctr">
                        <a:lnSpc>
                          <a:spcPct val="100000"/>
                        </a:lnSpc>
                        <a:spcBef>
                          <a:spcPts val="0"/>
                        </a:spcBef>
                        <a:spcAft>
                          <a:spcPts val="0"/>
                        </a:spcAft>
                      </a:pPr>
                      <a:r>
                        <a:rPr lang="en-US" sz="1200" b="1" kern="1200" baseline="0" dirty="0" smtClean="0">
                          <a:ln>
                            <a:solidFill>
                              <a:schemeClr val="accent1">
                                <a:alpha val="0"/>
                              </a:schemeClr>
                            </a:solidFill>
                          </a:ln>
                          <a:solidFill>
                            <a:schemeClr val="tx1">
                              <a:lumMod val="65000"/>
                              <a:lumOff val="35000"/>
                            </a:schemeClr>
                          </a:solidFill>
                          <a:latin typeface="Arial" pitchFamily="34" charset="0"/>
                          <a:ea typeface="맑은 고딕" panose="020B0503020000020004" pitchFamily="50" charset="-127"/>
                          <a:cs typeface="Arial" pitchFamily="34" charset="0"/>
                        </a:rPr>
                        <a:t>0.856 (1km)</a:t>
                      </a:r>
                      <a:endParaRPr lang="en-US" sz="1200" b="1" kern="1200" baseline="0" dirty="0">
                        <a:ln>
                          <a:solidFill>
                            <a:schemeClr val="accent1">
                              <a:alpha val="0"/>
                            </a:schemeClr>
                          </a:solidFill>
                        </a:ln>
                        <a:solidFill>
                          <a:schemeClr val="tx1">
                            <a:lumMod val="65000"/>
                            <a:lumOff val="35000"/>
                          </a:schemeClr>
                        </a:solidFill>
                        <a:latin typeface="Arial" pitchFamily="34" charset="0"/>
                        <a:ea typeface="맑은 고딕" panose="020B0503020000020004" pitchFamily="50" charset="-127"/>
                        <a:cs typeface="Arial" pitchFamily="34" charset="0"/>
                      </a:endParaRPr>
                    </a:p>
                  </a:txBody>
                  <a:tcPr marL="14383" marR="14383" marT="8765" marB="8765" anchor="ctr">
                    <a:lnL w="12700" cap="flat" cmpd="sng" algn="ctr">
                      <a:solidFill>
                        <a:schemeClr val="bg1"/>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ctr">
                        <a:lnSpc>
                          <a:spcPct val="100000"/>
                        </a:lnSpc>
                        <a:spcBef>
                          <a:spcPts val="0"/>
                        </a:spcBef>
                        <a:spcAft>
                          <a:spcPts val="0"/>
                        </a:spcAft>
                      </a:pPr>
                      <a:r>
                        <a:rPr lang="en-US" sz="1200" b="1" kern="1200" baseline="0" dirty="0" smtClean="0">
                          <a:ln>
                            <a:solidFill>
                              <a:schemeClr val="accent1">
                                <a:alpha val="0"/>
                              </a:schemeClr>
                            </a:solidFill>
                          </a:ln>
                          <a:solidFill>
                            <a:schemeClr val="tx1">
                              <a:lumMod val="65000"/>
                              <a:lumOff val="35000"/>
                            </a:schemeClr>
                          </a:solidFill>
                          <a:latin typeface="Arial" pitchFamily="34" charset="0"/>
                          <a:ea typeface="맑은 고딕" panose="020B0503020000020004" pitchFamily="50" charset="-127"/>
                          <a:cs typeface="Arial" pitchFamily="34" charset="0"/>
                        </a:rPr>
                        <a:t>0.865</a:t>
                      </a:r>
                      <a:endParaRPr lang="en-US" sz="1200" b="1" kern="1200" baseline="0" dirty="0">
                        <a:ln>
                          <a:solidFill>
                            <a:schemeClr val="accent1">
                              <a:alpha val="0"/>
                            </a:schemeClr>
                          </a:solidFill>
                        </a:ln>
                        <a:solidFill>
                          <a:schemeClr val="tx1">
                            <a:lumMod val="65000"/>
                            <a:lumOff val="35000"/>
                          </a:schemeClr>
                        </a:solidFill>
                        <a:latin typeface="Arial" pitchFamily="34" charset="0"/>
                        <a:ea typeface="맑은 고딕" panose="020B0503020000020004" pitchFamily="50" charset="-127"/>
                        <a:cs typeface="Arial" pitchFamily="34" charset="0"/>
                      </a:endParaRPr>
                    </a:p>
                  </a:txBody>
                  <a:tcPr marL="14383" marR="14383" marT="8765" marB="8765" anchor="ctr">
                    <a:lnL w="12700" cap="flat" cmpd="sng" algn="ctr">
                      <a:solidFill>
                        <a:schemeClr val="tx2"/>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ctr">
                        <a:lnSpc>
                          <a:spcPct val="100000"/>
                        </a:lnSpc>
                        <a:spcBef>
                          <a:spcPts val="0"/>
                        </a:spcBef>
                        <a:spcAft>
                          <a:spcPts val="0"/>
                        </a:spcAft>
                      </a:pPr>
                      <a:r>
                        <a:rPr lang="en-US" sz="1200" b="1" kern="1200" baseline="0" dirty="0" smtClean="0">
                          <a:ln>
                            <a:solidFill>
                              <a:schemeClr val="accent1">
                                <a:alpha val="0"/>
                              </a:schemeClr>
                            </a:solidFill>
                          </a:ln>
                          <a:solidFill>
                            <a:schemeClr val="tx1">
                              <a:lumMod val="65000"/>
                              <a:lumOff val="35000"/>
                            </a:schemeClr>
                          </a:solidFill>
                          <a:latin typeface="Arial" pitchFamily="34" charset="0"/>
                          <a:ea typeface="맑은 고딕" panose="020B0503020000020004" pitchFamily="50" charset="-127"/>
                          <a:cs typeface="Arial" pitchFamily="34" charset="0"/>
                        </a:rPr>
                        <a:t>0.86</a:t>
                      </a:r>
                      <a:endParaRPr lang="en-US" sz="1200" b="1" kern="1200" baseline="0" dirty="0">
                        <a:ln>
                          <a:solidFill>
                            <a:schemeClr val="accent1">
                              <a:alpha val="0"/>
                            </a:schemeClr>
                          </a:solidFill>
                        </a:ln>
                        <a:solidFill>
                          <a:schemeClr val="tx1">
                            <a:lumMod val="65000"/>
                            <a:lumOff val="35000"/>
                          </a:schemeClr>
                        </a:solidFill>
                        <a:latin typeface="Arial" pitchFamily="34" charset="0"/>
                        <a:ea typeface="맑은 고딕" panose="020B0503020000020004" pitchFamily="50" charset="-127"/>
                        <a:cs typeface="Arial" pitchFamily="34" charset="0"/>
                      </a:endParaRPr>
                    </a:p>
                  </a:txBody>
                  <a:tcPr marL="14383" marR="14383" marT="8765" marB="876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6981">
                <a:tc>
                  <a:txBody>
                    <a:bodyPr/>
                    <a:lstStyle/>
                    <a:p>
                      <a:pPr marL="0" marR="0" algn="ctr">
                        <a:lnSpc>
                          <a:spcPct val="100000"/>
                        </a:lnSpc>
                        <a:spcBef>
                          <a:spcPts val="0"/>
                        </a:spcBef>
                        <a:spcAft>
                          <a:spcPts val="0"/>
                        </a:spcAft>
                      </a:pPr>
                      <a:endParaRPr lang="en-US" sz="1200" b="1" kern="1200" baseline="0" dirty="0">
                        <a:ln>
                          <a:solidFill>
                            <a:schemeClr val="accent1">
                              <a:alpha val="0"/>
                            </a:schemeClr>
                          </a:solidFill>
                        </a:ln>
                        <a:solidFill>
                          <a:schemeClr val="tx1">
                            <a:lumMod val="65000"/>
                            <a:lumOff val="35000"/>
                          </a:schemeClr>
                        </a:solidFill>
                        <a:latin typeface="Arial" pitchFamily="34" charset="0"/>
                        <a:ea typeface="맑은 고딕" panose="020B0503020000020004" pitchFamily="50" charset="-127"/>
                        <a:cs typeface="Arial" pitchFamily="34" charset="0"/>
                      </a:endParaRPr>
                    </a:p>
                  </a:txBody>
                  <a:tcPr marL="14383" marR="14383" marT="8765" marB="876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algn="ctr">
                        <a:lnSpc>
                          <a:spcPct val="100000"/>
                        </a:lnSpc>
                        <a:spcBef>
                          <a:spcPts val="0"/>
                        </a:spcBef>
                        <a:spcAft>
                          <a:spcPts val="0"/>
                        </a:spcAft>
                      </a:pPr>
                      <a:endParaRPr lang="en-US" sz="1200" b="1" kern="1200" baseline="0" dirty="0">
                        <a:ln>
                          <a:solidFill>
                            <a:schemeClr val="accent1">
                              <a:alpha val="0"/>
                            </a:schemeClr>
                          </a:solidFill>
                        </a:ln>
                        <a:solidFill>
                          <a:schemeClr val="tx1">
                            <a:lumMod val="65000"/>
                            <a:lumOff val="35000"/>
                          </a:schemeClr>
                        </a:solidFill>
                        <a:latin typeface="Arial" pitchFamily="34" charset="0"/>
                        <a:ea typeface="맑은 고딕" panose="020B0503020000020004" pitchFamily="50" charset="-127"/>
                        <a:cs typeface="Arial" pitchFamily="34" charset="0"/>
                      </a:endParaRPr>
                    </a:p>
                  </a:txBody>
                  <a:tcPr marL="14383" marR="14383" marT="8765" marB="8765" anchor="ctr">
                    <a:lnL w="12700" cap="flat" cmpd="sng" algn="ctr">
                      <a:solidFill>
                        <a:schemeClr val="bg1"/>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algn="ctr">
                        <a:lnSpc>
                          <a:spcPct val="100000"/>
                        </a:lnSpc>
                        <a:spcBef>
                          <a:spcPts val="0"/>
                        </a:spcBef>
                        <a:spcAft>
                          <a:spcPts val="0"/>
                        </a:spcAft>
                      </a:pPr>
                      <a:endParaRPr lang="en-US" sz="1200" b="1" kern="1200" baseline="0" dirty="0">
                        <a:ln>
                          <a:solidFill>
                            <a:schemeClr val="accent1">
                              <a:alpha val="0"/>
                            </a:schemeClr>
                          </a:solidFill>
                        </a:ln>
                        <a:solidFill>
                          <a:schemeClr val="tx1">
                            <a:lumMod val="65000"/>
                            <a:lumOff val="35000"/>
                          </a:schemeClr>
                        </a:solidFill>
                        <a:latin typeface="Arial" pitchFamily="34" charset="0"/>
                        <a:ea typeface="맑은 고딕" panose="020B0503020000020004" pitchFamily="50" charset="-127"/>
                        <a:cs typeface="Arial" pitchFamily="34" charset="0"/>
                      </a:endParaRPr>
                    </a:p>
                  </a:txBody>
                  <a:tcPr marL="14383" marR="14383" marT="8765" marB="8765" anchor="ctr">
                    <a:lnL w="12700" cap="flat" cmpd="sng" algn="ctr">
                      <a:solidFill>
                        <a:schemeClr val="tx2"/>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algn="ctr">
                        <a:lnSpc>
                          <a:spcPct val="100000"/>
                        </a:lnSpc>
                        <a:spcBef>
                          <a:spcPts val="0"/>
                        </a:spcBef>
                        <a:spcAft>
                          <a:spcPts val="0"/>
                        </a:spcAft>
                      </a:pPr>
                      <a:endParaRPr lang="en-US" sz="1200" b="1" kern="1200" baseline="0" dirty="0">
                        <a:ln>
                          <a:solidFill>
                            <a:schemeClr val="accent1">
                              <a:alpha val="0"/>
                            </a:schemeClr>
                          </a:solidFill>
                        </a:ln>
                        <a:solidFill>
                          <a:schemeClr val="tx1">
                            <a:lumMod val="65000"/>
                            <a:lumOff val="35000"/>
                          </a:schemeClr>
                        </a:solidFill>
                        <a:latin typeface="Arial" pitchFamily="34" charset="0"/>
                        <a:ea typeface="맑은 고딕" panose="020B0503020000020004" pitchFamily="50" charset="-127"/>
                        <a:cs typeface="Arial" pitchFamily="34" charset="0"/>
                      </a:endParaRPr>
                    </a:p>
                  </a:txBody>
                  <a:tcPr marL="14383" marR="14383" marT="8765" marB="876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06981">
                <a:tc>
                  <a:txBody>
                    <a:bodyPr/>
                    <a:lstStyle/>
                    <a:p>
                      <a:pPr marL="0" marR="0" algn="ctr">
                        <a:lnSpc>
                          <a:spcPct val="100000"/>
                        </a:lnSpc>
                        <a:spcBef>
                          <a:spcPts val="0"/>
                        </a:spcBef>
                        <a:spcAft>
                          <a:spcPts val="0"/>
                        </a:spcAft>
                      </a:pPr>
                      <a:r>
                        <a:rPr lang="en-US" sz="1200" b="1" kern="1200" baseline="0" dirty="0" smtClean="0">
                          <a:ln>
                            <a:solidFill>
                              <a:schemeClr val="accent1">
                                <a:alpha val="0"/>
                              </a:schemeClr>
                            </a:solidFill>
                          </a:ln>
                          <a:solidFill>
                            <a:schemeClr val="tx1">
                              <a:lumMod val="65000"/>
                              <a:lumOff val="35000"/>
                            </a:schemeClr>
                          </a:solidFill>
                          <a:latin typeface="Arial" pitchFamily="34" charset="0"/>
                          <a:ea typeface="맑은 고딕" panose="020B0503020000020004" pitchFamily="50" charset="-127"/>
                          <a:cs typeface="Arial" pitchFamily="34" charset="0"/>
                        </a:rPr>
                        <a:t>5</a:t>
                      </a:r>
                      <a:endParaRPr lang="en-US" sz="1200" b="1" kern="1200" baseline="0" dirty="0">
                        <a:ln>
                          <a:solidFill>
                            <a:schemeClr val="accent1">
                              <a:alpha val="0"/>
                            </a:schemeClr>
                          </a:solidFill>
                        </a:ln>
                        <a:solidFill>
                          <a:schemeClr val="tx1">
                            <a:lumMod val="65000"/>
                            <a:lumOff val="35000"/>
                          </a:schemeClr>
                        </a:solidFill>
                        <a:latin typeface="Arial" pitchFamily="34" charset="0"/>
                        <a:ea typeface="맑은 고딕" panose="020B0503020000020004" pitchFamily="50" charset="-127"/>
                        <a:cs typeface="Arial" pitchFamily="34" charset="0"/>
                      </a:endParaRPr>
                    </a:p>
                  </a:txBody>
                  <a:tcPr marL="14383" marR="14383" marT="8765" marB="876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ctr">
                        <a:lnSpc>
                          <a:spcPct val="100000"/>
                        </a:lnSpc>
                        <a:spcBef>
                          <a:spcPts val="0"/>
                        </a:spcBef>
                        <a:spcAft>
                          <a:spcPts val="0"/>
                        </a:spcAft>
                      </a:pPr>
                      <a:r>
                        <a:rPr lang="en-US" sz="1200" b="1" kern="1200" baseline="0" dirty="0" smtClean="0">
                          <a:ln>
                            <a:solidFill>
                              <a:schemeClr val="accent1">
                                <a:alpha val="0"/>
                              </a:schemeClr>
                            </a:solidFill>
                          </a:ln>
                          <a:solidFill>
                            <a:schemeClr val="tx1">
                              <a:lumMod val="65000"/>
                              <a:lumOff val="35000"/>
                            </a:schemeClr>
                          </a:solidFill>
                          <a:latin typeface="Arial" pitchFamily="34" charset="0"/>
                          <a:ea typeface="맑은 고딕" panose="020B0503020000020004" pitchFamily="50" charset="-127"/>
                          <a:cs typeface="Arial" pitchFamily="34" charset="0"/>
                        </a:rPr>
                        <a:t>1.38 (2km)</a:t>
                      </a:r>
                      <a:endParaRPr lang="en-US" sz="1200" b="1" kern="1200" baseline="0" dirty="0">
                        <a:ln>
                          <a:solidFill>
                            <a:schemeClr val="accent1">
                              <a:alpha val="0"/>
                            </a:schemeClr>
                          </a:solidFill>
                        </a:ln>
                        <a:solidFill>
                          <a:schemeClr val="tx1">
                            <a:lumMod val="65000"/>
                            <a:lumOff val="35000"/>
                          </a:schemeClr>
                        </a:solidFill>
                        <a:latin typeface="Arial" pitchFamily="34" charset="0"/>
                        <a:ea typeface="맑은 고딕" panose="020B0503020000020004" pitchFamily="50" charset="-127"/>
                        <a:cs typeface="Arial" pitchFamily="34" charset="0"/>
                      </a:endParaRPr>
                    </a:p>
                  </a:txBody>
                  <a:tcPr marL="14383" marR="14383" marT="8765" marB="8765" anchor="ctr">
                    <a:lnL w="12700" cap="flat" cmpd="sng" algn="ctr">
                      <a:solidFill>
                        <a:schemeClr val="bg1"/>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ctr">
                        <a:lnSpc>
                          <a:spcPct val="100000"/>
                        </a:lnSpc>
                        <a:spcBef>
                          <a:spcPts val="0"/>
                        </a:spcBef>
                        <a:spcAft>
                          <a:spcPts val="0"/>
                        </a:spcAft>
                      </a:pPr>
                      <a:r>
                        <a:rPr lang="en-US" sz="1200" b="1" kern="1200" baseline="0" dirty="0" smtClean="0">
                          <a:ln>
                            <a:solidFill>
                              <a:schemeClr val="accent1">
                                <a:alpha val="0"/>
                              </a:schemeClr>
                            </a:solidFill>
                          </a:ln>
                          <a:solidFill>
                            <a:schemeClr val="tx1">
                              <a:lumMod val="65000"/>
                              <a:lumOff val="35000"/>
                            </a:schemeClr>
                          </a:solidFill>
                          <a:latin typeface="Arial" pitchFamily="34" charset="0"/>
                          <a:ea typeface="맑은 고딕" panose="020B0503020000020004" pitchFamily="50" charset="-127"/>
                          <a:cs typeface="Arial" pitchFamily="34" charset="0"/>
                        </a:rPr>
                        <a:t>1.378</a:t>
                      </a:r>
                      <a:endParaRPr lang="en-US" sz="1200" b="1" kern="1200" baseline="0" dirty="0">
                        <a:ln>
                          <a:solidFill>
                            <a:schemeClr val="accent1">
                              <a:alpha val="0"/>
                            </a:schemeClr>
                          </a:solidFill>
                        </a:ln>
                        <a:solidFill>
                          <a:schemeClr val="tx1">
                            <a:lumMod val="65000"/>
                            <a:lumOff val="35000"/>
                          </a:schemeClr>
                        </a:solidFill>
                        <a:latin typeface="Arial" pitchFamily="34" charset="0"/>
                        <a:ea typeface="맑은 고딕" panose="020B0503020000020004" pitchFamily="50" charset="-127"/>
                        <a:cs typeface="Arial" pitchFamily="34" charset="0"/>
                      </a:endParaRPr>
                    </a:p>
                  </a:txBody>
                  <a:tcPr marL="14383" marR="14383" marT="8765" marB="8765" anchor="ctr">
                    <a:lnL w="12700" cap="flat" cmpd="sng" algn="ctr">
                      <a:solidFill>
                        <a:schemeClr val="tx2"/>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ctr">
                        <a:lnSpc>
                          <a:spcPct val="100000"/>
                        </a:lnSpc>
                        <a:spcBef>
                          <a:spcPts val="0"/>
                        </a:spcBef>
                        <a:spcAft>
                          <a:spcPts val="0"/>
                        </a:spcAft>
                      </a:pPr>
                      <a:endParaRPr lang="en-US" sz="1200" b="1" kern="1200" baseline="0" dirty="0">
                        <a:ln>
                          <a:solidFill>
                            <a:schemeClr val="accent1">
                              <a:alpha val="0"/>
                            </a:schemeClr>
                          </a:solidFill>
                        </a:ln>
                        <a:solidFill>
                          <a:schemeClr val="tx1">
                            <a:lumMod val="65000"/>
                            <a:lumOff val="35000"/>
                          </a:schemeClr>
                        </a:solidFill>
                        <a:latin typeface="Arial" pitchFamily="34" charset="0"/>
                        <a:ea typeface="맑은 고딕" panose="020B0503020000020004" pitchFamily="50" charset="-127"/>
                        <a:cs typeface="Arial" pitchFamily="34" charset="0"/>
                      </a:endParaRPr>
                    </a:p>
                  </a:txBody>
                  <a:tcPr marL="14383" marR="14383" marT="8765" marB="876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6981">
                <a:tc>
                  <a:txBody>
                    <a:bodyPr/>
                    <a:lstStyle/>
                    <a:p>
                      <a:pPr marL="0" marR="0" algn="ctr">
                        <a:lnSpc>
                          <a:spcPct val="100000"/>
                        </a:lnSpc>
                        <a:spcBef>
                          <a:spcPts val="0"/>
                        </a:spcBef>
                        <a:spcAft>
                          <a:spcPts val="0"/>
                        </a:spcAft>
                      </a:pPr>
                      <a:r>
                        <a:rPr lang="en-US" sz="1200" b="1" kern="1200" baseline="0" dirty="0" smtClean="0">
                          <a:ln>
                            <a:solidFill>
                              <a:schemeClr val="accent1">
                                <a:alpha val="0"/>
                              </a:schemeClr>
                            </a:solidFill>
                          </a:ln>
                          <a:solidFill>
                            <a:schemeClr val="tx1">
                              <a:lumMod val="65000"/>
                              <a:lumOff val="35000"/>
                            </a:schemeClr>
                          </a:solidFill>
                          <a:latin typeface="Arial" pitchFamily="34" charset="0"/>
                          <a:ea typeface="맑은 고딕" panose="020B0503020000020004" pitchFamily="50" charset="-127"/>
                          <a:cs typeface="Arial" pitchFamily="34" charset="0"/>
                        </a:rPr>
                        <a:t>6</a:t>
                      </a:r>
                      <a:endParaRPr lang="en-US" sz="1200" b="1" kern="1200" baseline="0" dirty="0">
                        <a:ln>
                          <a:solidFill>
                            <a:schemeClr val="accent1">
                              <a:alpha val="0"/>
                            </a:schemeClr>
                          </a:solidFill>
                        </a:ln>
                        <a:solidFill>
                          <a:schemeClr val="tx1">
                            <a:lumMod val="65000"/>
                            <a:lumOff val="35000"/>
                          </a:schemeClr>
                        </a:solidFill>
                        <a:latin typeface="Arial" pitchFamily="34" charset="0"/>
                        <a:ea typeface="맑은 고딕" panose="020B0503020000020004" pitchFamily="50" charset="-127"/>
                        <a:cs typeface="Arial" pitchFamily="34" charset="0"/>
                      </a:endParaRPr>
                    </a:p>
                  </a:txBody>
                  <a:tcPr marL="14383" marR="14383" marT="8765" marB="876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algn="ctr">
                        <a:lnSpc>
                          <a:spcPct val="100000"/>
                        </a:lnSpc>
                        <a:spcBef>
                          <a:spcPts val="0"/>
                        </a:spcBef>
                        <a:spcAft>
                          <a:spcPts val="0"/>
                        </a:spcAft>
                      </a:pPr>
                      <a:r>
                        <a:rPr lang="en-US" sz="1200" b="1" kern="1200" baseline="0" dirty="0" smtClean="0">
                          <a:ln>
                            <a:solidFill>
                              <a:schemeClr val="accent1">
                                <a:alpha val="0"/>
                              </a:schemeClr>
                            </a:solidFill>
                          </a:ln>
                          <a:solidFill>
                            <a:schemeClr val="tx1">
                              <a:lumMod val="65000"/>
                              <a:lumOff val="35000"/>
                            </a:schemeClr>
                          </a:solidFill>
                          <a:latin typeface="Arial" pitchFamily="34" charset="0"/>
                          <a:ea typeface="맑은 고딕" panose="020B0503020000020004" pitchFamily="50" charset="-127"/>
                          <a:cs typeface="Arial" pitchFamily="34" charset="0"/>
                        </a:rPr>
                        <a:t>1.61 (2km)</a:t>
                      </a:r>
                      <a:endParaRPr lang="en-US" sz="1200" b="1" kern="1200" baseline="0" dirty="0">
                        <a:ln>
                          <a:solidFill>
                            <a:schemeClr val="accent1">
                              <a:alpha val="0"/>
                            </a:schemeClr>
                          </a:solidFill>
                        </a:ln>
                        <a:solidFill>
                          <a:schemeClr val="tx1">
                            <a:lumMod val="65000"/>
                            <a:lumOff val="35000"/>
                          </a:schemeClr>
                        </a:solidFill>
                        <a:latin typeface="Arial" pitchFamily="34" charset="0"/>
                        <a:ea typeface="맑은 고딕" panose="020B0503020000020004" pitchFamily="50" charset="-127"/>
                        <a:cs typeface="Arial" pitchFamily="34" charset="0"/>
                      </a:endParaRPr>
                    </a:p>
                  </a:txBody>
                  <a:tcPr marL="14383" marR="14383" marT="8765" marB="8765" anchor="ctr">
                    <a:lnL w="12700" cap="flat" cmpd="sng" algn="ctr">
                      <a:solidFill>
                        <a:schemeClr val="bg1"/>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algn="ctr">
                        <a:lnSpc>
                          <a:spcPct val="100000"/>
                        </a:lnSpc>
                        <a:spcBef>
                          <a:spcPts val="0"/>
                        </a:spcBef>
                        <a:spcAft>
                          <a:spcPts val="0"/>
                        </a:spcAft>
                      </a:pPr>
                      <a:r>
                        <a:rPr lang="en-US" sz="1200" b="1" kern="1200" baseline="0" dirty="0" smtClean="0">
                          <a:ln>
                            <a:solidFill>
                              <a:schemeClr val="accent1">
                                <a:alpha val="0"/>
                              </a:schemeClr>
                            </a:solidFill>
                          </a:ln>
                          <a:solidFill>
                            <a:schemeClr val="tx1">
                              <a:lumMod val="65000"/>
                              <a:lumOff val="35000"/>
                            </a:schemeClr>
                          </a:solidFill>
                          <a:latin typeface="Arial" pitchFamily="34" charset="0"/>
                          <a:ea typeface="맑은 고딕" panose="020B0503020000020004" pitchFamily="50" charset="-127"/>
                          <a:cs typeface="Arial" pitchFamily="34" charset="0"/>
                        </a:rPr>
                        <a:t>1.61</a:t>
                      </a:r>
                      <a:endParaRPr lang="en-US" sz="1200" b="1" kern="1200" baseline="0" dirty="0">
                        <a:ln>
                          <a:solidFill>
                            <a:schemeClr val="accent1">
                              <a:alpha val="0"/>
                            </a:schemeClr>
                          </a:solidFill>
                        </a:ln>
                        <a:solidFill>
                          <a:schemeClr val="tx1">
                            <a:lumMod val="65000"/>
                            <a:lumOff val="35000"/>
                          </a:schemeClr>
                        </a:solidFill>
                        <a:latin typeface="Arial" pitchFamily="34" charset="0"/>
                        <a:ea typeface="맑은 고딕" panose="020B0503020000020004" pitchFamily="50" charset="-127"/>
                        <a:cs typeface="Arial" pitchFamily="34" charset="0"/>
                      </a:endParaRPr>
                    </a:p>
                  </a:txBody>
                  <a:tcPr marL="14383" marR="14383" marT="8765" marB="8765" anchor="ctr">
                    <a:lnL w="12700" cap="flat" cmpd="sng" algn="ctr">
                      <a:solidFill>
                        <a:schemeClr val="tx2"/>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algn="ctr">
                        <a:lnSpc>
                          <a:spcPct val="100000"/>
                        </a:lnSpc>
                        <a:spcBef>
                          <a:spcPts val="0"/>
                        </a:spcBef>
                        <a:spcAft>
                          <a:spcPts val="0"/>
                        </a:spcAft>
                      </a:pPr>
                      <a:r>
                        <a:rPr lang="en-US" sz="1200" b="1" kern="1200" baseline="0" dirty="0" smtClean="0">
                          <a:ln>
                            <a:solidFill>
                              <a:schemeClr val="accent1">
                                <a:alpha val="0"/>
                              </a:schemeClr>
                            </a:solidFill>
                          </a:ln>
                          <a:solidFill>
                            <a:schemeClr val="tx1">
                              <a:lumMod val="65000"/>
                              <a:lumOff val="35000"/>
                            </a:schemeClr>
                          </a:solidFill>
                          <a:latin typeface="Arial" pitchFamily="34" charset="0"/>
                          <a:ea typeface="맑은 고딕" panose="020B0503020000020004" pitchFamily="50" charset="-127"/>
                          <a:cs typeface="Arial" pitchFamily="34" charset="0"/>
                        </a:rPr>
                        <a:t>1.6</a:t>
                      </a:r>
                      <a:endParaRPr lang="en-US" sz="1200" b="1" kern="1200" baseline="0" dirty="0">
                        <a:ln>
                          <a:solidFill>
                            <a:schemeClr val="accent1">
                              <a:alpha val="0"/>
                            </a:schemeClr>
                          </a:solidFill>
                        </a:ln>
                        <a:solidFill>
                          <a:schemeClr val="tx1">
                            <a:lumMod val="65000"/>
                            <a:lumOff val="35000"/>
                          </a:schemeClr>
                        </a:solidFill>
                        <a:latin typeface="Arial" pitchFamily="34" charset="0"/>
                        <a:ea typeface="맑은 고딕" panose="020B0503020000020004" pitchFamily="50" charset="-127"/>
                        <a:cs typeface="Arial" pitchFamily="34" charset="0"/>
                      </a:endParaRPr>
                    </a:p>
                  </a:txBody>
                  <a:tcPr marL="14383" marR="14383" marT="8765" marB="876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06981">
                <a:tc>
                  <a:txBody>
                    <a:bodyPr/>
                    <a:lstStyle/>
                    <a:p>
                      <a:pPr marL="0" marR="0" algn="ctr">
                        <a:lnSpc>
                          <a:spcPct val="100000"/>
                        </a:lnSpc>
                        <a:spcBef>
                          <a:spcPts val="0"/>
                        </a:spcBef>
                        <a:spcAft>
                          <a:spcPts val="0"/>
                        </a:spcAft>
                      </a:pPr>
                      <a:endParaRPr lang="en-US" sz="1200" b="1" kern="1200" baseline="0" dirty="0">
                        <a:ln>
                          <a:solidFill>
                            <a:schemeClr val="accent1">
                              <a:alpha val="0"/>
                            </a:schemeClr>
                          </a:solidFill>
                        </a:ln>
                        <a:solidFill>
                          <a:schemeClr val="tx1">
                            <a:lumMod val="65000"/>
                            <a:lumOff val="35000"/>
                          </a:schemeClr>
                        </a:solidFill>
                        <a:latin typeface="Arial" pitchFamily="34" charset="0"/>
                        <a:ea typeface="맑은 고딕" panose="020B0503020000020004" pitchFamily="50" charset="-127"/>
                        <a:cs typeface="Arial" pitchFamily="34" charset="0"/>
                      </a:endParaRPr>
                    </a:p>
                  </a:txBody>
                  <a:tcPr marL="14383" marR="14383" marT="8765" marB="876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ctr">
                        <a:lnSpc>
                          <a:spcPct val="100000"/>
                        </a:lnSpc>
                        <a:spcBef>
                          <a:spcPts val="0"/>
                        </a:spcBef>
                        <a:spcAft>
                          <a:spcPts val="0"/>
                        </a:spcAft>
                      </a:pPr>
                      <a:endParaRPr lang="en-US" sz="1200" b="1" kern="1200" baseline="0" dirty="0">
                        <a:ln>
                          <a:solidFill>
                            <a:schemeClr val="accent1">
                              <a:alpha val="0"/>
                            </a:schemeClr>
                          </a:solidFill>
                        </a:ln>
                        <a:solidFill>
                          <a:schemeClr val="tx1">
                            <a:lumMod val="65000"/>
                            <a:lumOff val="35000"/>
                          </a:schemeClr>
                        </a:solidFill>
                        <a:latin typeface="Arial" pitchFamily="34" charset="0"/>
                        <a:ea typeface="맑은 고딕" panose="020B0503020000020004" pitchFamily="50" charset="-127"/>
                        <a:cs typeface="Arial" pitchFamily="34" charset="0"/>
                      </a:endParaRPr>
                    </a:p>
                  </a:txBody>
                  <a:tcPr marL="14383" marR="14383" marT="8765" marB="8765" anchor="ctr">
                    <a:lnL w="12700" cap="flat" cmpd="sng" algn="ctr">
                      <a:solidFill>
                        <a:schemeClr val="bg1"/>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ctr">
                        <a:lnSpc>
                          <a:spcPct val="100000"/>
                        </a:lnSpc>
                        <a:spcBef>
                          <a:spcPts val="0"/>
                        </a:spcBef>
                        <a:spcAft>
                          <a:spcPts val="0"/>
                        </a:spcAft>
                      </a:pPr>
                      <a:r>
                        <a:rPr lang="en-US" sz="1200" b="1" kern="1200" baseline="0" dirty="0" smtClean="0">
                          <a:ln>
                            <a:solidFill>
                              <a:schemeClr val="accent1">
                                <a:alpha val="0"/>
                              </a:schemeClr>
                            </a:solidFill>
                          </a:ln>
                          <a:solidFill>
                            <a:schemeClr val="tx1">
                              <a:lumMod val="65000"/>
                              <a:lumOff val="35000"/>
                            </a:schemeClr>
                          </a:solidFill>
                          <a:latin typeface="Arial" pitchFamily="34" charset="0"/>
                          <a:ea typeface="맑은 고딕" panose="020B0503020000020004" pitchFamily="50" charset="-127"/>
                          <a:cs typeface="Arial" pitchFamily="34" charset="0"/>
                        </a:rPr>
                        <a:t>2.25</a:t>
                      </a:r>
                      <a:endParaRPr lang="en-US" sz="1200" b="1" kern="1200" baseline="0" dirty="0">
                        <a:ln>
                          <a:solidFill>
                            <a:schemeClr val="accent1">
                              <a:alpha val="0"/>
                            </a:schemeClr>
                          </a:solidFill>
                        </a:ln>
                        <a:solidFill>
                          <a:schemeClr val="tx1">
                            <a:lumMod val="65000"/>
                            <a:lumOff val="35000"/>
                          </a:schemeClr>
                        </a:solidFill>
                        <a:latin typeface="Arial" pitchFamily="34" charset="0"/>
                        <a:ea typeface="맑은 고딕" panose="020B0503020000020004" pitchFamily="50" charset="-127"/>
                        <a:cs typeface="Arial" pitchFamily="34" charset="0"/>
                      </a:endParaRPr>
                    </a:p>
                  </a:txBody>
                  <a:tcPr marL="14383" marR="14383" marT="8765" marB="8765" anchor="ctr">
                    <a:lnL w="12700" cap="flat" cmpd="sng" algn="ctr">
                      <a:solidFill>
                        <a:schemeClr val="tx2"/>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ctr">
                        <a:lnSpc>
                          <a:spcPct val="100000"/>
                        </a:lnSpc>
                        <a:spcBef>
                          <a:spcPts val="0"/>
                        </a:spcBef>
                        <a:spcAft>
                          <a:spcPts val="0"/>
                        </a:spcAft>
                      </a:pPr>
                      <a:r>
                        <a:rPr lang="en-US" sz="1200" b="1" kern="1200" baseline="0" dirty="0" smtClean="0">
                          <a:ln>
                            <a:solidFill>
                              <a:schemeClr val="accent1">
                                <a:alpha val="0"/>
                              </a:schemeClr>
                            </a:solidFill>
                          </a:ln>
                          <a:solidFill>
                            <a:schemeClr val="tx1">
                              <a:lumMod val="65000"/>
                              <a:lumOff val="35000"/>
                            </a:schemeClr>
                          </a:solidFill>
                          <a:latin typeface="Arial" pitchFamily="34" charset="0"/>
                          <a:ea typeface="맑은 고딕" panose="020B0503020000020004" pitchFamily="50" charset="-127"/>
                          <a:cs typeface="Arial" pitchFamily="34" charset="0"/>
                        </a:rPr>
                        <a:t>2.3</a:t>
                      </a:r>
                      <a:endParaRPr lang="en-US" sz="1200" b="1" kern="1200" baseline="0" dirty="0">
                        <a:ln>
                          <a:solidFill>
                            <a:schemeClr val="accent1">
                              <a:alpha val="0"/>
                            </a:schemeClr>
                          </a:solidFill>
                        </a:ln>
                        <a:solidFill>
                          <a:schemeClr val="tx1">
                            <a:lumMod val="65000"/>
                            <a:lumOff val="35000"/>
                          </a:schemeClr>
                        </a:solidFill>
                        <a:latin typeface="Arial" pitchFamily="34" charset="0"/>
                        <a:ea typeface="맑은 고딕" panose="020B0503020000020004" pitchFamily="50" charset="-127"/>
                        <a:cs typeface="Arial" pitchFamily="34" charset="0"/>
                      </a:endParaRPr>
                    </a:p>
                  </a:txBody>
                  <a:tcPr marL="14383" marR="14383" marT="8765" marB="876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6981">
                <a:tc>
                  <a:txBody>
                    <a:bodyPr/>
                    <a:lstStyle/>
                    <a:p>
                      <a:pPr marL="0" marR="0" algn="ctr">
                        <a:lnSpc>
                          <a:spcPct val="100000"/>
                        </a:lnSpc>
                        <a:spcBef>
                          <a:spcPts val="0"/>
                        </a:spcBef>
                        <a:spcAft>
                          <a:spcPts val="0"/>
                        </a:spcAft>
                      </a:pPr>
                      <a:r>
                        <a:rPr lang="en-US" sz="1200" b="1" kern="1200" baseline="0" dirty="0" smtClean="0">
                          <a:ln>
                            <a:solidFill>
                              <a:schemeClr val="accent1">
                                <a:alpha val="0"/>
                              </a:schemeClr>
                            </a:solidFill>
                          </a:ln>
                          <a:solidFill>
                            <a:schemeClr val="tx1">
                              <a:lumMod val="65000"/>
                              <a:lumOff val="35000"/>
                            </a:schemeClr>
                          </a:solidFill>
                          <a:latin typeface="Arial" pitchFamily="34" charset="0"/>
                          <a:ea typeface="맑은 고딕" panose="020B0503020000020004" pitchFamily="50" charset="-127"/>
                          <a:cs typeface="Arial" pitchFamily="34" charset="0"/>
                        </a:rPr>
                        <a:t>7</a:t>
                      </a:r>
                      <a:endParaRPr lang="en-US" sz="1200" b="1" kern="1200" baseline="0" dirty="0">
                        <a:ln>
                          <a:solidFill>
                            <a:schemeClr val="accent1">
                              <a:alpha val="0"/>
                            </a:schemeClr>
                          </a:solidFill>
                        </a:ln>
                        <a:solidFill>
                          <a:schemeClr val="tx1">
                            <a:lumMod val="65000"/>
                            <a:lumOff val="35000"/>
                          </a:schemeClr>
                        </a:solidFill>
                        <a:latin typeface="Arial" pitchFamily="34" charset="0"/>
                        <a:ea typeface="맑은 고딕" panose="020B0503020000020004" pitchFamily="50" charset="-127"/>
                        <a:cs typeface="Arial" pitchFamily="34" charset="0"/>
                      </a:endParaRPr>
                    </a:p>
                  </a:txBody>
                  <a:tcPr marL="14383" marR="14383" marT="8765" marB="876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algn="ctr">
                        <a:lnSpc>
                          <a:spcPct val="100000"/>
                        </a:lnSpc>
                        <a:spcBef>
                          <a:spcPts val="0"/>
                        </a:spcBef>
                        <a:spcAft>
                          <a:spcPts val="0"/>
                        </a:spcAft>
                      </a:pPr>
                      <a:r>
                        <a:rPr lang="en-US" sz="1200" b="1" kern="1200" baseline="0" dirty="0" smtClean="0">
                          <a:ln>
                            <a:solidFill>
                              <a:schemeClr val="accent1">
                                <a:alpha val="0"/>
                              </a:schemeClr>
                            </a:solidFill>
                          </a:ln>
                          <a:solidFill>
                            <a:schemeClr val="tx1">
                              <a:lumMod val="65000"/>
                              <a:lumOff val="35000"/>
                            </a:schemeClr>
                          </a:solidFill>
                          <a:latin typeface="Arial" pitchFamily="34" charset="0"/>
                          <a:ea typeface="맑은 고딕" panose="020B0503020000020004" pitchFamily="50" charset="-127"/>
                          <a:cs typeface="Arial" pitchFamily="34" charset="0"/>
                        </a:rPr>
                        <a:t>3.830 (2km)</a:t>
                      </a:r>
                      <a:endParaRPr lang="en-US" sz="1200" b="1" kern="1200" baseline="0" dirty="0">
                        <a:ln>
                          <a:solidFill>
                            <a:schemeClr val="accent1">
                              <a:alpha val="0"/>
                            </a:schemeClr>
                          </a:solidFill>
                        </a:ln>
                        <a:solidFill>
                          <a:schemeClr val="tx1">
                            <a:lumMod val="65000"/>
                            <a:lumOff val="35000"/>
                          </a:schemeClr>
                        </a:solidFill>
                        <a:latin typeface="Arial" pitchFamily="34" charset="0"/>
                        <a:ea typeface="맑은 고딕" panose="020B0503020000020004" pitchFamily="50" charset="-127"/>
                        <a:cs typeface="Arial" pitchFamily="34" charset="0"/>
                      </a:endParaRPr>
                    </a:p>
                  </a:txBody>
                  <a:tcPr marL="14383" marR="14383" marT="8765" marB="8765" anchor="ctr">
                    <a:lnL w="12700" cap="flat" cmpd="sng" algn="ctr">
                      <a:solidFill>
                        <a:schemeClr val="bg1"/>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algn="ctr">
                        <a:lnSpc>
                          <a:spcPct val="100000"/>
                        </a:lnSpc>
                        <a:spcBef>
                          <a:spcPts val="0"/>
                        </a:spcBef>
                        <a:spcAft>
                          <a:spcPts val="0"/>
                        </a:spcAft>
                      </a:pPr>
                      <a:r>
                        <a:rPr lang="en-US" sz="1200" b="1" kern="1200" baseline="0" dirty="0" smtClean="0">
                          <a:ln>
                            <a:solidFill>
                              <a:schemeClr val="accent1">
                                <a:alpha val="0"/>
                              </a:schemeClr>
                            </a:solidFill>
                          </a:ln>
                          <a:solidFill>
                            <a:schemeClr val="tx1">
                              <a:lumMod val="65000"/>
                              <a:lumOff val="35000"/>
                            </a:schemeClr>
                          </a:solidFill>
                          <a:latin typeface="Arial" pitchFamily="34" charset="0"/>
                          <a:ea typeface="맑은 고딕" panose="020B0503020000020004" pitchFamily="50" charset="-127"/>
                          <a:cs typeface="Arial" pitchFamily="34" charset="0"/>
                        </a:rPr>
                        <a:t>3.90</a:t>
                      </a:r>
                      <a:endParaRPr lang="en-US" sz="1200" b="1" kern="1200" baseline="0" dirty="0">
                        <a:ln>
                          <a:solidFill>
                            <a:schemeClr val="accent1">
                              <a:alpha val="0"/>
                            </a:schemeClr>
                          </a:solidFill>
                        </a:ln>
                        <a:solidFill>
                          <a:schemeClr val="tx1">
                            <a:lumMod val="65000"/>
                            <a:lumOff val="35000"/>
                          </a:schemeClr>
                        </a:solidFill>
                        <a:latin typeface="Arial" pitchFamily="34" charset="0"/>
                        <a:ea typeface="맑은 고딕" panose="020B0503020000020004" pitchFamily="50" charset="-127"/>
                        <a:cs typeface="Arial" pitchFamily="34" charset="0"/>
                      </a:endParaRPr>
                    </a:p>
                  </a:txBody>
                  <a:tcPr marL="14383" marR="14383" marT="8765" marB="8765" anchor="ctr">
                    <a:lnL w="12700" cap="flat" cmpd="sng" algn="ctr">
                      <a:solidFill>
                        <a:schemeClr val="tx2"/>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algn="ctr">
                        <a:lnSpc>
                          <a:spcPct val="100000"/>
                        </a:lnSpc>
                        <a:spcBef>
                          <a:spcPts val="0"/>
                        </a:spcBef>
                        <a:spcAft>
                          <a:spcPts val="0"/>
                        </a:spcAft>
                      </a:pPr>
                      <a:r>
                        <a:rPr lang="en-US" sz="1200" b="1" kern="1200" baseline="0" dirty="0" smtClean="0">
                          <a:ln>
                            <a:solidFill>
                              <a:schemeClr val="accent1">
                                <a:alpha val="0"/>
                              </a:schemeClr>
                            </a:solidFill>
                          </a:ln>
                          <a:solidFill>
                            <a:schemeClr val="tx1">
                              <a:lumMod val="65000"/>
                              <a:lumOff val="35000"/>
                            </a:schemeClr>
                          </a:solidFill>
                          <a:latin typeface="Arial" pitchFamily="34" charset="0"/>
                          <a:ea typeface="맑은 고딕" panose="020B0503020000020004" pitchFamily="50" charset="-127"/>
                          <a:cs typeface="Arial" pitchFamily="34" charset="0"/>
                        </a:rPr>
                        <a:t>3.9</a:t>
                      </a:r>
                      <a:endParaRPr lang="en-US" sz="1200" b="1" kern="1200" baseline="0" dirty="0">
                        <a:ln>
                          <a:solidFill>
                            <a:schemeClr val="accent1">
                              <a:alpha val="0"/>
                            </a:schemeClr>
                          </a:solidFill>
                        </a:ln>
                        <a:solidFill>
                          <a:schemeClr val="tx1">
                            <a:lumMod val="65000"/>
                            <a:lumOff val="35000"/>
                          </a:schemeClr>
                        </a:solidFill>
                        <a:latin typeface="Arial" pitchFamily="34" charset="0"/>
                        <a:ea typeface="맑은 고딕" panose="020B0503020000020004" pitchFamily="50" charset="-127"/>
                        <a:cs typeface="Arial" pitchFamily="34" charset="0"/>
                      </a:endParaRPr>
                    </a:p>
                  </a:txBody>
                  <a:tcPr marL="14383" marR="14383" marT="8765" marB="876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06981">
                <a:tc>
                  <a:txBody>
                    <a:bodyPr/>
                    <a:lstStyle/>
                    <a:p>
                      <a:pPr marL="0" marR="0" algn="ctr">
                        <a:lnSpc>
                          <a:spcPct val="100000"/>
                        </a:lnSpc>
                        <a:spcBef>
                          <a:spcPts val="0"/>
                        </a:spcBef>
                        <a:spcAft>
                          <a:spcPts val="0"/>
                        </a:spcAft>
                      </a:pPr>
                      <a:r>
                        <a:rPr lang="en-US" sz="1200" b="1" kern="1200" baseline="0" dirty="0" smtClean="0">
                          <a:ln>
                            <a:solidFill>
                              <a:schemeClr val="accent1">
                                <a:alpha val="0"/>
                              </a:schemeClr>
                            </a:solidFill>
                          </a:ln>
                          <a:solidFill>
                            <a:schemeClr val="tx1">
                              <a:lumMod val="65000"/>
                              <a:lumOff val="35000"/>
                            </a:schemeClr>
                          </a:solidFill>
                          <a:latin typeface="Arial" pitchFamily="34" charset="0"/>
                          <a:ea typeface="맑은 고딕" panose="020B0503020000020004" pitchFamily="50" charset="-127"/>
                          <a:cs typeface="Arial" pitchFamily="34" charset="0"/>
                        </a:rPr>
                        <a:t>8</a:t>
                      </a:r>
                      <a:endParaRPr lang="en-US" sz="1200" b="1" kern="1200" baseline="0" dirty="0">
                        <a:ln>
                          <a:solidFill>
                            <a:schemeClr val="accent1">
                              <a:alpha val="0"/>
                            </a:schemeClr>
                          </a:solidFill>
                        </a:ln>
                        <a:solidFill>
                          <a:schemeClr val="tx1">
                            <a:lumMod val="65000"/>
                            <a:lumOff val="35000"/>
                          </a:schemeClr>
                        </a:solidFill>
                        <a:latin typeface="Arial" pitchFamily="34" charset="0"/>
                        <a:ea typeface="맑은 고딕" panose="020B0503020000020004" pitchFamily="50" charset="-127"/>
                        <a:cs typeface="Arial" pitchFamily="34" charset="0"/>
                      </a:endParaRPr>
                    </a:p>
                  </a:txBody>
                  <a:tcPr marL="14383" marR="14383" marT="8765" marB="876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ctr">
                        <a:lnSpc>
                          <a:spcPct val="100000"/>
                        </a:lnSpc>
                        <a:spcBef>
                          <a:spcPts val="0"/>
                        </a:spcBef>
                        <a:spcAft>
                          <a:spcPts val="0"/>
                        </a:spcAft>
                      </a:pPr>
                      <a:r>
                        <a:rPr lang="en-US" sz="1200" b="1" kern="1200" baseline="0" dirty="0" smtClean="0">
                          <a:ln>
                            <a:solidFill>
                              <a:schemeClr val="accent1">
                                <a:alpha val="0"/>
                              </a:schemeClr>
                            </a:solidFill>
                          </a:ln>
                          <a:solidFill>
                            <a:schemeClr val="tx1">
                              <a:lumMod val="65000"/>
                              <a:lumOff val="35000"/>
                            </a:schemeClr>
                          </a:solidFill>
                          <a:latin typeface="Arial" pitchFamily="34" charset="0"/>
                          <a:ea typeface="맑은 고딕" panose="020B0503020000020004" pitchFamily="50" charset="-127"/>
                          <a:cs typeface="Arial" pitchFamily="34" charset="0"/>
                        </a:rPr>
                        <a:t>6.241 (2km)</a:t>
                      </a:r>
                      <a:endParaRPr lang="en-US" sz="1200" b="1" kern="1200" baseline="0" dirty="0">
                        <a:ln>
                          <a:solidFill>
                            <a:schemeClr val="accent1">
                              <a:alpha val="0"/>
                            </a:schemeClr>
                          </a:solidFill>
                        </a:ln>
                        <a:solidFill>
                          <a:schemeClr val="tx1">
                            <a:lumMod val="65000"/>
                            <a:lumOff val="35000"/>
                          </a:schemeClr>
                        </a:solidFill>
                        <a:latin typeface="Arial" pitchFamily="34" charset="0"/>
                        <a:ea typeface="맑은 고딕" panose="020B0503020000020004" pitchFamily="50" charset="-127"/>
                        <a:cs typeface="Arial" pitchFamily="34" charset="0"/>
                      </a:endParaRPr>
                    </a:p>
                  </a:txBody>
                  <a:tcPr marL="14383" marR="14383" marT="8765" marB="8765" anchor="ctr">
                    <a:lnL w="12700" cap="flat" cmpd="sng" algn="ctr">
                      <a:solidFill>
                        <a:schemeClr val="bg1"/>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ctr">
                        <a:lnSpc>
                          <a:spcPct val="100000"/>
                        </a:lnSpc>
                        <a:spcBef>
                          <a:spcPts val="0"/>
                        </a:spcBef>
                        <a:spcAft>
                          <a:spcPts val="0"/>
                        </a:spcAft>
                      </a:pPr>
                      <a:r>
                        <a:rPr lang="en-US" sz="1200" b="1" kern="1200" baseline="0" dirty="0" smtClean="0">
                          <a:ln>
                            <a:solidFill>
                              <a:schemeClr val="accent1">
                                <a:alpha val="0"/>
                              </a:schemeClr>
                            </a:solidFill>
                          </a:ln>
                          <a:solidFill>
                            <a:schemeClr val="tx1">
                              <a:lumMod val="65000"/>
                              <a:lumOff val="35000"/>
                            </a:schemeClr>
                          </a:solidFill>
                          <a:latin typeface="Arial" pitchFamily="34" charset="0"/>
                          <a:ea typeface="맑은 고딕" panose="020B0503020000020004" pitchFamily="50" charset="-127"/>
                          <a:cs typeface="Arial" pitchFamily="34" charset="0"/>
                        </a:rPr>
                        <a:t>6.185</a:t>
                      </a:r>
                      <a:endParaRPr lang="en-US" sz="1200" b="1" kern="1200" baseline="0" dirty="0">
                        <a:ln>
                          <a:solidFill>
                            <a:schemeClr val="accent1">
                              <a:alpha val="0"/>
                            </a:schemeClr>
                          </a:solidFill>
                        </a:ln>
                        <a:solidFill>
                          <a:schemeClr val="tx1">
                            <a:lumMod val="65000"/>
                            <a:lumOff val="35000"/>
                          </a:schemeClr>
                        </a:solidFill>
                        <a:latin typeface="Arial" pitchFamily="34" charset="0"/>
                        <a:ea typeface="맑은 고딕" panose="020B0503020000020004" pitchFamily="50" charset="-127"/>
                        <a:cs typeface="Arial" pitchFamily="34" charset="0"/>
                      </a:endParaRPr>
                    </a:p>
                  </a:txBody>
                  <a:tcPr marL="14383" marR="14383" marT="8765" marB="8765" anchor="ctr">
                    <a:lnL w="12700" cap="flat" cmpd="sng" algn="ctr">
                      <a:solidFill>
                        <a:schemeClr val="tx2"/>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ctr">
                        <a:lnSpc>
                          <a:spcPct val="100000"/>
                        </a:lnSpc>
                        <a:spcBef>
                          <a:spcPts val="0"/>
                        </a:spcBef>
                        <a:spcAft>
                          <a:spcPts val="0"/>
                        </a:spcAft>
                      </a:pPr>
                      <a:r>
                        <a:rPr lang="en-US" sz="1200" b="1" kern="1200" baseline="0" dirty="0" smtClean="0">
                          <a:ln>
                            <a:solidFill>
                              <a:schemeClr val="accent1">
                                <a:alpha val="0"/>
                              </a:schemeClr>
                            </a:solidFill>
                          </a:ln>
                          <a:solidFill>
                            <a:schemeClr val="tx1">
                              <a:lumMod val="65000"/>
                              <a:lumOff val="35000"/>
                            </a:schemeClr>
                          </a:solidFill>
                          <a:latin typeface="Arial" pitchFamily="34" charset="0"/>
                          <a:ea typeface="맑은 고딕" panose="020B0503020000020004" pitchFamily="50" charset="-127"/>
                          <a:cs typeface="Arial" pitchFamily="34" charset="0"/>
                        </a:rPr>
                        <a:t>6.2</a:t>
                      </a:r>
                      <a:endParaRPr lang="en-US" sz="1200" b="1" kern="1200" baseline="0" dirty="0">
                        <a:ln>
                          <a:solidFill>
                            <a:schemeClr val="accent1">
                              <a:alpha val="0"/>
                            </a:schemeClr>
                          </a:solidFill>
                        </a:ln>
                        <a:solidFill>
                          <a:schemeClr val="tx1">
                            <a:lumMod val="65000"/>
                            <a:lumOff val="35000"/>
                          </a:schemeClr>
                        </a:solidFill>
                        <a:latin typeface="Arial" pitchFamily="34" charset="0"/>
                        <a:ea typeface="맑은 고딕" panose="020B0503020000020004" pitchFamily="50" charset="-127"/>
                        <a:cs typeface="Arial" pitchFamily="34" charset="0"/>
                      </a:endParaRPr>
                    </a:p>
                  </a:txBody>
                  <a:tcPr marL="14383" marR="14383" marT="8765" marB="876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6981">
                <a:tc>
                  <a:txBody>
                    <a:bodyPr/>
                    <a:lstStyle/>
                    <a:p>
                      <a:pPr marL="0" marR="0" algn="ctr">
                        <a:lnSpc>
                          <a:spcPct val="100000"/>
                        </a:lnSpc>
                        <a:spcBef>
                          <a:spcPts val="0"/>
                        </a:spcBef>
                        <a:spcAft>
                          <a:spcPts val="0"/>
                        </a:spcAft>
                      </a:pPr>
                      <a:r>
                        <a:rPr lang="en-US" sz="1200" b="1" kern="1200" baseline="0" dirty="0" smtClean="0">
                          <a:ln>
                            <a:solidFill>
                              <a:schemeClr val="accent1">
                                <a:alpha val="0"/>
                              </a:schemeClr>
                            </a:solidFill>
                          </a:ln>
                          <a:solidFill>
                            <a:schemeClr val="tx1">
                              <a:lumMod val="65000"/>
                              <a:lumOff val="35000"/>
                            </a:schemeClr>
                          </a:solidFill>
                          <a:latin typeface="Arial" pitchFamily="34" charset="0"/>
                          <a:ea typeface="맑은 고딕" panose="020B0503020000020004" pitchFamily="50" charset="-127"/>
                          <a:cs typeface="Arial" pitchFamily="34" charset="0"/>
                        </a:rPr>
                        <a:t>9</a:t>
                      </a:r>
                      <a:endParaRPr lang="en-US" sz="1200" b="1" kern="1200" baseline="0" dirty="0">
                        <a:ln>
                          <a:solidFill>
                            <a:schemeClr val="accent1">
                              <a:alpha val="0"/>
                            </a:schemeClr>
                          </a:solidFill>
                        </a:ln>
                        <a:solidFill>
                          <a:schemeClr val="tx1">
                            <a:lumMod val="65000"/>
                            <a:lumOff val="35000"/>
                          </a:schemeClr>
                        </a:solidFill>
                        <a:latin typeface="Arial" pitchFamily="34" charset="0"/>
                        <a:ea typeface="맑은 고딕" panose="020B0503020000020004" pitchFamily="50" charset="-127"/>
                        <a:cs typeface="Arial" pitchFamily="34" charset="0"/>
                      </a:endParaRPr>
                    </a:p>
                  </a:txBody>
                  <a:tcPr marL="14383" marR="14383" marT="8765" marB="876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en-US" altLang="ko-KR" sz="1200" b="1" kern="1200" baseline="0" dirty="0" smtClean="0">
                          <a:ln>
                            <a:solidFill>
                              <a:schemeClr val="accent1">
                                <a:alpha val="0"/>
                              </a:schemeClr>
                            </a:solidFill>
                          </a:ln>
                          <a:solidFill>
                            <a:schemeClr val="tx1">
                              <a:lumMod val="65000"/>
                              <a:lumOff val="35000"/>
                            </a:schemeClr>
                          </a:solidFill>
                          <a:latin typeface="Arial" pitchFamily="34" charset="0"/>
                          <a:ea typeface="맑은 고딕" panose="020B0503020000020004" pitchFamily="50" charset="-127"/>
                          <a:cs typeface="Arial" pitchFamily="34" charset="0"/>
                        </a:rPr>
                        <a:t>6.952 (2km)</a:t>
                      </a:r>
                    </a:p>
                  </a:txBody>
                  <a:tcPr marL="14383" marR="14383" marT="8765" marB="8765" anchor="ctr">
                    <a:lnL w="12700" cap="flat" cmpd="sng" algn="ctr">
                      <a:solidFill>
                        <a:schemeClr val="bg1"/>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en-US" altLang="ko-KR" sz="1200" b="1" kern="1200" baseline="0" dirty="0" smtClean="0">
                          <a:ln>
                            <a:solidFill>
                              <a:schemeClr val="accent1">
                                <a:alpha val="0"/>
                              </a:schemeClr>
                            </a:solidFill>
                          </a:ln>
                          <a:solidFill>
                            <a:schemeClr val="tx1">
                              <a:lumMod val="65000"/>
                              <a:lumOff val="35000"/>
                            </a:schemeClr>
                          </a:solidFill>
                          <a:latin typeface="Arial" pitchFamily="34" charset="0"/>
                          <a:ea typeface="맑은 고딕" panose="020B0503020000020004" pitchFamily="50" charset="-127"/>
                          <a:cs typeface="Arial" pitchFamily="34" charset="0"/>
                        </a:rPr>
                        <a:t>6.95</a:t>
                      </a:r>
                    </a:p>
                  </a:txBody>
                  <a:tcPr marL="14383" marR="14383" marT="8765" marB="8765" anchor="ctr">
                    <a:lnL w="12700" cap="flat" cmpd="sng" algn="ctr">
                      <a:solidFill>
                        <a:schemeClr val="tx2"/>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algn="ctr">
                        <a:lnSpc>
                          <a:spcPct val="100000"/>
                        </a:lnSpc>
                        <a:spcBef>
                          <a:spcPts val="0"/>
                        </a:spcBef>
                        <a:spcAft>
                          <a:spcPts val="0"/>
                        </a:spcAft>
                      </a:pPr>
                      <a:r>
                        <a:rPr lang="en-US" sz="1200" b="1" kern="1200" baseline="0" dirty="0" smtClean="0">
                          <a:ln>
                            <a:solidFill>
                              <a:schemeClr val="accent1">
                                <a:alpha val="0"/>
                              </a:schemeClr>
                            </a:solidFill>
                          </a:ln>
                          <a:solidFill>
                            <a:schemeClr val="tx1">
                              <a:lumMod val="65000"/>
                              <a:lumOff val="35000"/>
                            </a:schemeClr>
                          </a:solidFill>
                          <a:latin typeface="Arial" pitchFamily="34" charset="0"/>
                          <a:ea typeface="맑은 고딕" panose="020B0503020000020004" pitchFamily="50" charset="-127"/>
                          <a:cs typeface="Arial" pitchFamily="34" charset="0"/>
                        </a:rPr>
                        <a:t>7.0</a:t>
                      </a:r>
                      <a:endParaRPr lang="en-US" sz="1200" b="1" kern="1200" baseline="0" dirty="0">
                        <a:ln>
                          <a:solidFill>
                            <a:schemeClr val="accent1">
                              <a:alpha val="0"/>
                            </a:schemeClr>
                          </a:solidFill>
                        </a:ln>
                        <a:solidFill>
                          <a:schemeClr val="tx1">
                            <a:lumMod val="65000"/>
                            <a:lumOff val="35000"/>
                          </a:schemeClr>
                        </a:solidFill>
                        <a:latin typeface="Arial" pitchFamily="34" charset="0"/>
                        <a:ea typeface="맑은 고딕" panose="020B0503020000020004" pitchFamily="50" charset="-127"/>
                        <a:cs typeface="Arial" pitchFamily="34" charset="0"/>
                      </a:endParaRPr>
                    </a:p>
                  </a:txBody>
                  <a:tcPr marL="14383" marR="14383" marT="8765" marB="876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06981">
                <a:tc>
                  <a:txBody>
                    <a:bodyPr/>
                    <a:lstStyle/>
                    <a:p>
                      <a:pPr marL="0" marR="0" algn="ctr">
                        <a:lnSpc>
                          <a:spcPct val="100000"/>
                        </a:lnSpc>
                        <a:spcBef>
                          <a:spcPts val="0"/>
                        </a:spcBef>
                        <a:spcAft>
                          <a:spcPts val="0"/>
                        </a:spcAft>
                      </a:pPr>
                      <a:r>
                        <a:rPr lang="en-US" sz="1200" b="1" kern="1200" baseline="0" dirty="0" smtClean="0">
                          <a:ln>
                            <a:solidFill>
                              <a:schemeClr val="accent1">
                                <a:alpha val="0"/>
                              </a:schemeClr>
                            </a:solidFill>
                          </a:ln>
                          <a:solidFill>
                            <a:schemeClr val="tx1">
                              <a:lumMod val="65000"/>
                              <a:lumOff val="35000"/>
                            </a:schemeClr>
                          </a:solidFill>
                          <a:latin typeface="Arial" pitchFamily="34" charset="0"/>
                          <a:ea typeface="맑은 고딕" panose="020B0503020000020004" pitchFamily="50" charset="-127"/>
                          <a:cs typeface="Arial" pitchFamily="34" charset="0"/>
                        </a:rPr>
                        <a:t>10</a:t>
                      </a:r>
                      <a:endParaRPr lang="en-US" sz="1200" b="1" kern="1200" baseline="0" dirty="0">
                        <a:ln>
                          <a:solidFill>
                            <a:schemeClr val="accent1">
                              <a:alpha val="0"/>
                            </a:schemeClr>
                          </a:solidFill>
                        </a:ln>
                        <a:solidFill>
                          <a:schemeClr val="tx1">
                            <a:lumMod val="65000"/>
                            <a:lumOff val="35000"/>
                          </a:schemeClr>
                        </a:solidFill>
                        <a:latin typeface="Arial" pitchFamily="34" charset="0"/>
                        <a:ea typeface="맑은 고딕" panose="020B0503020000020004" pitchFamily="50" charset="-127"/>
                        <a:cs typeface="Arial" pitchFamily="34" charset="0"/>
                      </a:endParaRPr>
                    </a:p>
                  </a:txBody>
                  <a:tcPr marL="14383" marR="14383" marT="8765" marB="876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ctr">
                        <a:lnSpc>
                          <a:spcPct val="100000"/>
                        </a:lnSpc>
                        <a:spcBef>
                          <a:spcPts val="0"/>
                        </a:spcBef>
                        <a:spcAft>
                          <a:spcPts val="0"/>
                        </a:spcAft>
                      </a:pPr>
                      <a:r>
                        <a:rPr lang="en-US" sz="1200" b="1" kern="1200" baseline="0" dirty="0" smtClean="0">
                          <a:ln>
                            <a:solidFill>
                              <a:schemeClr val="accent1">
                                <a:alpha val="0"/>
                              </a:schemeClr>
                            </a:solidFill>
                          </a:ln>
                          <a:solidFill>
                            <a:schemeClr val="tx1">
                              <a:lumMod val="65000"/>
                              <a:lumOff val="35000"/>
                            </a:schemeClr>
                          </a:solidFill>
                          <a:latin typeface="Arial" pitchFamily="34" charset="0"/>
                          <a:ea typeface="맑은 고딕" panose="020B0503020000020004" pitchFamily="50" charset="-127"/>
                          <a:cs typeface="Arial" pitchFamily="34" charset="0"/>
                        </a:rPr>
                        <a:t>7.344 (2km)</a:t>
                      </a:r>
                      <a:endParaRPr lang="en-US" sz="1200" b="1" kern="1200" baseline="0" dirty="0">
                        <a:ln>
                          <a:solidFill>
                            <a:schemeClr val="accent1">
                              <a:alpha val="0"/>
                            </a:schemeClr>
                          </a:solidFill>
                        </a:ln>
                        <a:solidFill>
                          <a:schemeClr val="tx1">
                            <a:lumMod val="65000"/>
                            <a:lumOff val="35000"/>
                          </a:schemeClr>
                        </a:solidFill>
                        <a:latin typeface="Arial" pitchFamily="34" charset="0"/>
                        <a:ea typeface="맑은 고딕" panose="020B0503020000020004" pitchFamily="50" charset="-127"/>
                        <a:cs typeface="Arial" pitchFamily="34" charset="0"/>
                      </a:endParaRPr>
                    </a:p>
                  </a:txBody>
                  <a:tcPr marL="14383" marR="14383" marT="8765" marB="8765" anchor="ctr">
                    <a:lnL w="12700" cap="flat" cmpd="sng" algn="ctr">
                      <a:solidFill>
                        <a:schemeClr val="bg1"/>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ctr">
                        <a:lnSpc>
                          <a:spcPct val="100000"/>
                        </a:lnSpc>
                        <a:spcBef>
                          <a:spcPts val="0"/>
                        </a:spcBef>
                        <a:spcAft>
                          <a:spcPts val="0"/>
                        </a:spcAft>
                      </a:pPr>
                      <a:r>
                        <a:rPr lang="en-US" sz="1200" b="1" kern="1200" baseline="0" dirty="0" smtClean="0">
                          <a:ln>
                            <a:solidFill>
                              <a:schemeClr val="accent1">
                                <a:alpha val="0"/>
                              </a:schemeClr>
                            </a:solidFill>
                          </a:ln>
                          <a:solidFill>
                            <a:schemeClr val="tx1">
                              <a:lumMod val="65000"/>
                              <a:lumOff val="35000"/>
                            </a:schemeClr>
                          </a:solidFill>
                          <a:latin typeface="Arial" pitchFamily="34" charset="0"/>
                          <a:ea typeface="맑은 고딕" panose="020B0503020000020004" pitchFamily="50" charset="-127"/>
                          <a:cs typeface="Arial" pitchFamily="34" charset="0"/>
                        </a:rPr>
                        <a:t>7.34</a:t>
                      </a:r>
                      <a:endParaRPr lang="en-US" sz="1200" b="1" kern="1200" baseline="0" dirty="0">
                        <a:ln>
                          <a:solidFill>
                            <a:schemeClr val="accent1">
                              <a:alpha val="0"/>
                            </a:schemeClr>
                          </a:solidFill>
                        </a:ln>
                        <a:solidFill>
                          <a:schemeClr val="tx1">
                            <a:lumMod val="65000"/>
                            <a:lumOff val="35000"/>
                          </a:schemeClr>
                        </a:solidFill>
                        <a:latin typeface="Arial" pitchFamily="34" charset="0"/>
                        <a:ea typeface="맑은 고딕" panose="020B0503020000020004" pitchFamily="50" charset="-127"/>
                        <a:cs typeface="Arial" pitchFamily="34" charset="0"/>
                      </a:endParaRPr>
                    </a:p>
                  </a:txBody>
                  <a:tcPr marL="14383" marR="14383" marT="8765" marB="8765" anchor="ctr">
                    <a:lnL w="12700" cap="flat" cmpd="sng" algn="ctr">
                      <a:solidFill>
                        <a:schemeClr val="tx2"/>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ctr">
                        <a:lnSpc>
                          <a:spcPct val="100000"/>
                        </a:lnSpc>
                        <a:spcBef>
                          <a:spcPts val="0"/>
                        </a:spcBef>
                        <a:spcAft>
                          <a:spcPts val="0"/>
                        </a:spcAft>
                      </a:pPr>
                      <a:r>
                        <a:rPr lang="en-US" sz="1200" b="1" kern="1200" baseline="0" dirty="0" smtClean="0">
                          <a:ln>
                            <a:solidFill>
                              <a:schemeClr val="accent1">
                                <a:alpha val="0"/>
                              </a:schemeClr>
                            </a:solidFill>
                          </a:ln>
                          <a:solidFill>
                            <a:schemeClr val="tx1">
                              <a:lumMod val="65000"/>
                              <a:lumOff val="35000"/>
                            </a:schemeClr>
                          </a:solidFill>
                          <a:latin typeface="Arial" pitchFamily="34" charset="0"/>
                          <a:ea typeface="맑은 고딕" panose="020B0503020000020004" pitchFamily="50" charset="-127"/>
                          <a:cs typeface="Arial" pitchFamily="34" charset="0"/>
                        </a:rPr>
                        <a:t>7.3</a:t>
                      </a:r>
                      <a:endParaRPr lang="en-US" sz="1200" b="1" kern="1200" baseline="0" dirty="0">
                        <a:ln>
                          <a:solidFill>
                            <a:schemeClr val="accent1">
                              <a:alpha val="0"/>
                            </a:schemeClr>
                          </a:solidFill>
                        </a:ln>
                        <a:solidFill>
                          <a:schemeClr val="tx1">
                            <a:lumMod val="65000"/>
                            <a:lumOff val="35000"/>
                          </a:schemeClr>
                        </a:solidFill>
                        <a:latin typeface="Arial" pitchFamily="34" charset="0"/>
                        <a:ea typeface="맑은 고딕" panose="020B0503020000020004" pitchFamily="50" charset="-127"/>
                        <a:cs typeface="Arial" pitchFamily="34" charset="0"/>
                      </a:endParaRPr>
                    </a:p>
                  </a:txBody>
                  <a:tcPr marL="14383" marR="14383" marT="8765" marB="876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6981">
                <a:tc>
                  <a:txBody>
                    <a:bodyPr/>
                    <a:lstStyle/>
                    <a:p>
                      <a:pPr marL="0" marR="0" algn="ctr">
                        <a:lnSpc>
                          <a:spcPct val="100000"/>
                        </a:lnSpc>
                        <a:spcBef>
                          <a:spcPts val="0"/>
                        </a:spcBef>
                        <a:spcAft>
                          <a:spcPts val="0"/>
                        </a:spcAft>
                      </a:pPr>
                      <a:r>
                        <a:rPr lang="en-US" sz="1200" b="1" kern="1200" baseline="0" dirty="0" smtClean="0">
                          <a:ln>
                            <a:solidFill>
                              <a:schemeClr val="accent1">
                                <a:alpha val="0"/>
                              </a:schemeClr>
                            </a:solidFill>
                          </a:ln>
                          <a:solidFill>
                            <a:schemeClr val="tx1">
                              <a:lumMod val="65000"/>
                              <a:lumOff val="35000"/>
                            </a:schemeClr>
                          </a:solidFill>
                          <a:latin typeface="Arial" pitchFamily="34" charset="0"/>
                          <a:ea typeface="맑은 고딕" panose="020B0503020000020004" pitchFamily="50" charset="-127"/>
                          <a:cs typeface="Arial" pitchFamily="34" charset="0"/>
                        </a:rPr>
                        <a:t>11</a:t>
                      </a:r>
                      <a:endParaRPr lang="en-US" sz="1200" b="1" kern="1200" baseline="0" dirty="0">
                        <a:ln>
                          <a:solidFill>
                            <a:schemeClr val="accent1">
                              <a:alpha val="0"/>
                            </a:schemeClr>
                          </a:solidFill>
                        </a:ln>
                        <a:solidFill>
                          <a:schemeClr val="tx1">
                            <a:lumMod val="65000"/>
                            <a:lumOff val="35000"/>
                          </a:schemeClr>
                        </a:solidFill>
                        <a:latin typeface="Arial" pitchFamily="34" charset="0"/>
                        <a:ea typeface="맑은 고딕" panose="020B0503020000020004" pitchFamily="50" charset="-127"/>
                        <a:cs typeface="Arial" pitchFamily="34" charset="0"/>
                      </a:endParaRPr>
                    </a:p>
                  </a:txBody>
                  <a:tcPr marL="14383" marR="14383" marT="8765" marB="876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algn="ctr">
                        <a:lnSpc>
                          <a:spcPct val="100000"/>
                        </a:lnSpc>
                        <a:spcBef>
                          <a:spcPts val="0"/>
                        </a:spcBef>
                        <a:spcAft>
                          <a:spcPts val="0"/>
                        </a:spcAft>
                      </a:pPr>
                      <a:r>
                        <a:rPr lang="en-US" sz="1200" b="1" kern="1200" baseline="0" dirty="0" smtClean="0">
                          <a:ln>
                            <a:solidFill>
                              <a:schemeClr val="accent1">
                                <a:alpha val="0"/>
                              </a:schemeClr>
                            </a:solidFill>
                          </a:ln>
                          <a:solidFill>
                            <a:schemeClr val="tx1">
                              <a:lumMod val="65000"/>
                              <a:lumOff val="35000"/>
                            </a:schemeClr>
                          </a:solidFill>
                          <a:latin typeface="Arial" pitchFamily="34" charset="0"/>
                          <a:ea typeface="맑은 고딕" panose="020B0503020000020004" pitchFamily="50" charset="-127"/>
                          <a:cs typeface="Arial" pitchFamily="34" charset="0"/>
                        </a:rPr>
                        <a:t>8.592 (2km)</a:t>
                      </a:r>
                      <a:endParaRPr lang="en-US" sz="1200" b="1" kern="1200" baseline="0" dirty="0">
                        <a:ln>
                          <a:solidFill>
                            <a:schemeClr val="accent1">
                              <a:alpha val="0"/>
                            </a:schemeClr>
                          </a:solidFill>
                        </a:ln>
                        <a:solidFill>
                          <a:schemeClr val="tx1">
                            <a:lumMod val="65000"/>
                            <a:lumOff val="35000"/>
                          </a:schemeClr>
                        </a:solidFill>
                        <a:latin typeface="Arial" pitchFamily="34" charset="0"/>
                        <a:ea typeface="맑은 고딕" panose="020B0503020000020004" pitchFamily="50" charset="-127"/>
                        <a:cs typeface="Arial" pitchFamily="34" charset="0"/>
                      </a:endParaRPr>
                    </a:p>
                  </a:txBody>
                  <a:tcPr marL="14383" marR="14383" marT="8765" marB="8765" anchor="ctr">
                    <a:lnL w="12700" cap="flat" cmpd="sng" algn="ctr">
                      <a:solidFill>
                        <a:schemeClr val="bg1"/>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algn="ctr">
                        <a:lnSpc>
                          <a:spcPct val="100000"/>
                        </a:lnSpc>
                        <a:spcBef>
                          <a:spcPts val="0"/>
                        </a:spcBef>
                        <a:spcAft>
                          <a:spcPts val="0"/>
                        </a:spcAft>
                      </a:pPr>
                      <a:r>
                        <a:rPr lang="en-US" sz="1200" b="1" kern="1200" baseline="0" dirty="0" smtClean="0">
                          <a:ln>
                            <a:solidFill>
                              <a:schemeClr val="accent1">
                                <a:alpha val="0"/>
                              </a:schemeClr>
                            </a:solidFill>
                          </a:ln>
                          <a:solidFill>
                            <a:schemeClr val="tx1">
                              <a:lumMod val="65000"/>
                              <a:lumOff val="35000"/>
                            </a:schemeClr>
                          </a:solidFill>
                          <a:latin typeface="Arial" pitchFamily="34" charset="0"/>
                          <a:ea typeface="맑은 고딕" panose="020B0503020000020004" pitchFamily="50" charset="-127"/>
                          <a:cs typeface="Arial" pitchFamily="34" charset="0"/>
                        </a:rPr>
                        <a:t>8.50</a:t>
                      </a:r>
                      <a:endParaRPr lang="en-US" sz="1200" b="1" kern="1200" baseline="0" dirty="0">
                        <a:ln>
                          <a:solidFill>
                            <a:schemeClr val="accent1">
                              <a:alpha val="0"/>
                            </a:schemeClr>
                          </a:solidFill>
                        </a:ln>
                        <a:solidFill>
                          <a:schemeClr val="tx1">
                            <a:lumMod val="65000"/>
                            <a:lumOff val="35000"/>
                          </a:schemeClr>
                        </a:solidFill>
                        <a:latin typeface="Arial" pitchFamily="34" charset="0"/>
                        <a:ea typeface="맑은 고딕" panose="020B0503020000020004" pitchFamily="50" charset="-127"/>
                        <a:cs typeface="Arial" pitchFamily="34" charset="0"/>
                      </a:endParaRPr>
                    </a:p>
                  </a:txBody>
                  <a:tcPr marL="14383" marR="14383" marT="8765" marB="8765" anchor="ctr">
                    <a:lnL w="12700" cap="flat" cmpd="sng" algn="ctr">
                      <a:solidFill>
                        <a:schemeClr val="tx2"/>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algn="ctr">
                        <a:lnSpc>
                          <a:spcPct val="100000"/>
                        </a:lnSpc>
                        <a:spcBef>
                          <a:spcPts val="0"/>
                        </a:spcBef>
                        <a:spcAft>
                          <a:spcPts val="0"/>
                        </a:spcAft>
                      </a:pPr>
                      <a:r>
                        <a:rPr lang="en-US" sz="1200" b="1" kern="1200" baseline="0" dirty="0" smtClean="0">
                          <a:ln>
                            <a:solidFill>
                              <a:schemeClr val="accent1">
                                <a:alpha val="0"/>
                              </a:schemeClr>
                            </a:solidFill>
                          </a:ln>
                          <a:solidFill>
                            <a:schemeClr val="tx1">
                              <a:lumMod val="65000"/>
                              <a:lumOff val="35000"/>
                            </a:schemeClr>
                          </a:solidFill>
                          <a:latin typeface="Arial" pitchFamily="34" charset="0"/>
                          <a:ea typeface="맑은 고딕" panose="020B0503020000020004" pitchFamily="50" charset="-127"/>
                          <a:cs typeface="Arial" pitchFamily="34" charset="0"/>
                        </a:rPr>
                        <a:t>8.6</a:t>
                      </a:r>
                      <a:endParaRPr lang="en-US" sz="1200" b="1" kern="1200" baseline="0" dirty="0">
                        <a:ln>
                          <a:solidFill>
                            <a:schemeClr val="accent1">
                              <a:alpha val="0"/>
                            </a:schemeClr>
                          </a:solidFill>
                        </a:ln>
                        <a:solidFill>
                          <a:schemeClr val="tx1">
                            <a:lumMod val="65000"/>
                            <a:lumOff val="35000"/>
                          </a:schemeClr>
                        </a:solidFill>
                        <a:latin typeface="Arial" pitchFamily="34" charset="0"/>
                        <a:ea typeface="맑은 고딕" panose="020B0503020000020004" pitchFamily="50" charset="-127"/>
                        <a:cs typeface="Arial" pitchFamily="34" charset="0"/>
                      </a:endParaRPr>
                    </a:p>
                  </a:txBody>
                  <a:tcPr marL="14383" marR="14383" marT="8765" marB="876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06981">
                <a:tc>
                  <a:txBody>
                    <a:bodyPr/>
                    <a:lstStyle/>
                    <a:p>
                      <a:pPr marL="0" marR="0" algn="ctr">
                        <a:lnSpc>
                          <a:spcPct val="100000"/>
                        </a:lnSpc>
                        <a:spcBef>
                          <a:spcPts val="0"/>
                        </a:spcBef>
                        <a:spcAft>
                          <a:spcPts val="0"/>
                        </a:spcAft>
                      </a:pPr>
                      <a:r>
                        <a:rPr lang="en-US" sz="1200" b="1" kern="1200" baseline="0" dirty="0" smtClean="0">
                          <a:ln>
                            <a:solidFill>
                              <a:schemeClr val="accent1">
                                <a:alpha val="0"/>
                              </a:schemeClr>
                            </a:solidFill>
                          </a:ln>
                          <a:solidFill>
                            <a:schemeClr val="tx1">
                              <a:lumMod val="65000"/>
                              <a:lumOff val="35000"/>
                            </a:schemeClr>
                          </a:solidFill>
                          <a:latin typeface="Arial" pitchFamily="34" charset="0"/>
                          <a:ea typeface="맑은 고딕" panose="020B0503020000020004" pitchFamily="50" charset="-127"/>
                          <a:cs typeface="Arial" pitchFamily="34" charset="0"/>
                        </a:rPr>
                        <a:t>12</a:t>
                      </a:r>
                      <a:endParaRPr lang="en-US" sz="1200" b="1" kern="1200" baseline="0" dirty="0">
                        <a:ln>
                          <a:solidFill>
                            <a:schemeClr val="accent1">
                              <a:alpha val="0"/>
                            </a:schemeClr>
                          </a:solidFill>
                        </a:ln>
                        <a:solidFill>
                          <a:schemeClr val="tx1">
                            <a:lumMod val="65000"/>
                            <a:lumOff val="35000"/>
                          </a:schemeClr>
                        </a:solidFill>
                        <a:latin typeface="Arial" pitchFamily="34" charset="0"/>
                        <a:ea typeface="맑은 고딕" panose="020B0503020000020004" pitchFamily="50" charset="-127"/>
                        <a:cs typeface="Arial" pitchFamily="34" charset="0"/>
                      </a:endParaRPr>
                    </a:p>
                  </a:txBody>
                  <a:tcPr marL="14383" marR="14383" marT="8765" marB="876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ctr">
                        <a:lnSpc>
                          <a:spcPct val="100000"/>
                        </a:lnSpc>
                        <a:spcBef>
                          <a:spcPts val="0"/>
                        </a:spcBef>
                        <a:spcAft>
                          <a:spcPts val="0"/>
                        </a:spcAft>
                      </a:pPr>
                      <a:r>
                        <a:rPr lang="en-US" sz="1200" b="1" kern="1200" baseline="0" dirty="0" smtClean="0">
                          <a:ln>
                            <a:solidFill>
                              <a:schemeClr val="accent1">
                                <a:alpha val="0"/>
                              </a:schemeClr>
                            </a:solidFill>
                          </a:ln>
                          <a:solidFill>
                            <a:schemeClr val="tx1">
                              <a:lumMod val="65000"/>
                              <a:lumOff val="35000"/>
                            </a:schemeClr>
                          </a:solidFill>
                          <a:latin typeface="Arial" pitchFamily="34" charset="0"/>
                          <a:ea typeface="맑은 고딕" panose="020B0503020000020004" pitchFamily="50" charset="-127"/>
                          <a:cs typeface="Arial" pitchFamily="34" charset="0"/>
                        </a:rPr>
                        <a:t>9.625 (2km)</a:t>
                      </a:r>
                      <a:endParaRPr lang="en-US" sz="1200" b="1" kern="1200" baseline="0" dirty="0">
                        <a:ln>
                          <a:solidFill>
                            <a:schemeClr val="accent1">
                              <a:alpha val="0"/>
                            </a:schemeClr>
                          </a:solidFill>
                        </a:ln>
                        <a:solidFill>
                          <a:schemeClr val="tx1">
                            <a:lumMod val="65000"/>
                            <a:lumOff val="35000"/>
                          </a:schemeClr>
                        </a:solidFill>
                        <a:latin typeface="Arial" pitchFamily="34" charset="0"/>
                        <a:ea typeface="맑은 고딕" panose="020B0503020000020004" pitchFamily="50" charset="-127"/>
                        <a:cs typeface="Arial" pitchFamily="34" charset="0"/>
                      </a:endParaRPr>
                    </a:p>
                  </a:txBody>
                  <a:tcPr marL="14383" marR="14383" marT="8765" marB="8765" anchor="ctr">
                    <a:lnL w="12700" cap="flat" cmpd="sng" algn="ctr">
                      <a:solidFill>
                        <a:schemeClr val="bg1"/>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ctr">
                        <a:lnSpc>
                          <a:spcPct val="100000"/>
                        </a:lnSpc>
                        <a:spcBef>
                          <a:spcPts val="0"/>
                        </a:spcBef>
                        <a:spcAft>
                          <a:spcPts val="0"/>
                        </a:spcAft>
                      </a:pPr>
                      <a:r>
                        <a:rPr lang="en-US" sz="1200" b="1" kern="1200" baseline="0" dirty="0" smtClean="0">
                          <a:ln>
                            <a:solidFill>
                              <a:schemeClr val="accent1">
                                <a:alpha val="0"/>
                              </a:schemeClr>
                            </a:solidFill>
                          </a:ln>
                          <a:solidFill>
                            <a:schemeClr val="tx1">
                              <a:lumMod val="65000"/>
                              <a:lumOff val="35000"/>
                            </a:schemeClr>
                          </a:solidFill>
                          <a:latin typeface="Arial" pitchFamily="34" charset="0"/>
                          <a:ea typeface="맑은 고딕" panose="020B0503020000020004" pitchFamily="50" charset="-127"/>
                          <a:cs typeface="Arial" pitchFamily="34" charset="0"/>
                        </a:rPr>
                        <a:t>9.61</a:t>
                      </a:r>
                      <a:endParaRPr lang="en-US" sz="1200" b="1" kern="1200" baseline="0" dirty="0">
                        <a:ln>
                          <a:solidFill>
                            <a:schemeClr val="accent1">
                              <a:alpha val="0"/>
                            </a:schemeClr>
                          </a:solidFill>
                        </a:ln>
                        <a:solidFill>
                          <a:schemeClr val="tx1">
                            <a:lumMod val="65000"/>
                            <a:lumOff val="35000"/>
                          </a:schemeClr>
                        </a:solidFill>
                        <a:latin typeface="Arial" pitchFamily="34" charset="0"/>
                        <a:ea typeface="맑은 고딕" panose="020B0503020000020004" pitchFamily="50" charset="-127"/>
                        <a:cs typeface="Arial" pitchFamily="34" charset="0"/>
                      </a:endParaRPr>
                    </a:p>
                  </a:txBody>
                  <a:tcPr marL="14383" marR="14383" marT="8765" marB="8765" anchor="ctr">
                    <a:lnL w="12700" cap="flat" cmpd="sng" algn="ctr">
                      <a:solidFill>
                        <a:schemeClr val="tx2"/>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ctr">
                        <a:lnSpc>
                          <a:spcPct val="100000"/>
                        </a:lnSpc>
                        <a:spcBef>
                          <a:spcPts val="0"/>
                        </a:spcBef>
                        <a:spcAft>
                          <a:spcPts val="0"/>
                        </a:spcAft>
                      </a:pPr>
                      <a:r>
                        <a:rPr lang="en-US" sz="1200" b="1" kern="1200" baseline="0" dirty="0" smtClean="0">
                          <a:ln>
                            <a:solidFill>
                              <a:schemeClr val="accent1">
                                <a:alpha val="0"/>
                              </a:schemeClr>
                            </a:solidFill>
                          </a:ln>
                          <a:solidFill>
                            <a:schemeClr val="tx1">
                              <a:lumMod val="65000"/>
                              <a:lumOff val="35000"/>
                            </a:schemeClr>
                          </a:solidFill>
                          <a:latin typeface="Arial" pitchFamily="34" charset="0"/>
                          <a:ea typeface="맑은 고딕" panose="020B0503020000020004" pitchFamily="50" charset="-127"/>
                          <a:cs typeface="Arial" pitchFamily="34" charset="0"/>
                        </a:rPr>
                        <a:t>9.6</a:t>
                      </a:r>
                      <a:endParaRPr lang="en-US" sz="1200" b="1" kern="1200" baseline="0" dirty="0">
                        <a:ln>
                          <a:solidFill>
                            <a:schemeClr val="accent1">
                              <a:alpha val="0"/>
                            </a:schemeClr>
                          </a:solidFill>
                        </a:ln>
                        <a:solidFill>
                          <a:schemeClr val="tx1">
                            <a:lumMod val="65000"/>
                            <a:lumOff val="35000"/>
                          </a:schemeClr>
                        </a:solidFill>
                        <a:latin typeface="Arial" pitchFamily="34" charset="0"/>
                        <a:ea typeface="맑은 고딕" panose="020B0503020000020004" pitchFamily="50" charset="-127"/>
                        <a:cs typeface="Arial" pitchFamily="34" charset="0"/>
                      </a:endParaRPr>
                    </a:p>
                  </a:txBody>
                  <a:tcPr marL="14383" marR="14383" marT="8765" marB="876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6981">
                <a:tc>
                  <a:txBody>
                    <a:bodyPr/>
                    <a:lstStyle/>
                    <a:p>
                      <a:pPr marL="0" marR="0" algn="ctr">
                        <a:lnSpc>
                          <a:spcPct val="100000"/>
                        </a:lnSpc>
                        <a:spcBef>
                          <a:spcPts val="0"/>
                        </a:spcBef>
                        <a:spcAft>
                          <a:spcPts val="0"/>
                        </a:spcAft>
                      </a:pPr>
                      <a:r>
                        <a:rPr lang="en-US" sz="1200" b="1" kern="1200" baseline="0" dirty="0" smtClean="0">
                          <a:ln>
                            <a:solidFill>
                              <a:schemeClr val="accent1">
                                <a:alpha val="0"/>
                              </a:schemeClr>
                            </a:solidFill>
                          </a:ln>
                          <a:solidFill>
                            <a:schemeClr val="tx1">
                              <a:lumMod val="65000"/>
                              <a:lumOff val="35000"/>
                            </a:schemeClr>
                          </a:solidFill>
                          <a:latin typeface="Arial" pitchFamily="34" charset="0"/>
                          <a:ea typeface="맑은 고딕" panose="020B0503020000020004" pitchFamily="50" charset="-127"/>
                          <a:cs typeface="Arial" pitchFamily="34" charset="0"/>
                        </a:rPr>
                        <a:t>13</a:t>
                      </a:r>
                      <a:endParaRPr lang="en-US" sz="1200" b="1" kern="1200" baseline="0" dirty="0">
                        <a:ln>
                          <a:solidFill>
                            <a:schemeClr val="accent1">
                              <a:alpha val="0"/>
                            </a:schemeClr>
                          </a:solidFill>
                        </a:ln>
                        <a:solidFill>
                          <a:schemeClr val="tx1">
                            <a:lumMod val="65000"/>
                            <a:lumOff val="35000"/>
                          </a:schemeClr>
                        </a:solidFill>
                        <a:latin typeface="Arial" pitchFamily="34" charset="0"/>
                        <a:ea typeface="맑은 고딕" panose="020B0503020000020004" pitchFamily="50" charset="-127"/>
                        <a:cs typeface="Arial" pitchFamily="34" charset="0"/>
                      </a:endParaRPr>
                    </a:p>
                  </a:txBody>
                  <a:tcPr marL="14383" marR="14383" marT="8765" marB="876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algn="ctr">
                        <a:lnSpc>
                          <a:spcPct val="100000"/>
                        </a:lnSpc>
                        <a:spcBef>
                          <a:spcPts val="0"/>
                        </a:spcBef>
                        <a:spcAft>
                          <a:spcPts val="0"/>
                        </a:spcAft>
                      </a:pPr>
                      <a:r>
                        <a:rPr lang="en-US" sz="1200" b="1" kern="1200" baseline="0" dirty="0" smtClean="0">
                          <a:ln>
                            <a:solidFill>
                              <a:schemeClr val="accent1">
                                <a:alpha val="0"/>
                              </a:schemeClr>
                            </a:solidFill>
                          </a:ln>
                          <a:solidFill>
                            <a:schemeClr val="tx1">
                              <a:lumMod val="65000"/>
                              <a:lumOff val="35000"/>
                            </a:schemeClr>
                          </a:solidFill>
                          <a:latin typeface="Arial" pitchFamily="34" charset="0"/>
                          <a:ea typeface="맑은 고딕" panose="020B0503020000020004" pitchFamily="50" charset="-127"/>
                          <a:cs typeface="Arial" pitchFamily="34" charset="0"/>
                        </a:rPr>
                        <a:t>10.403 (2lkm)</a:t>
                      </a:r>
                      <a:endParaRPr lang="en-US" sz="1200" b="1" kern="1200" baseline="0" dirty="0">
                        <a:ln>
                          <a:solidFill>
                            <a:schemeClr val="accent1">
                              <a:alpha val="0"/>
                            </a:schemeClr>
                          </a:solidFill>
                        </a:ln>
                        <a:solidFill>
                          <a:schemeClr val="tx1">
                            <a:lumMod val="65000"/>
                            <a:lumOff val="35000"/>
                          </a:schemeClr>
                        </a:solidFill>
                        <a:latin typeface="Arial" pitchFamily="34" charset="0"/>
                        <a:ea typeface="맑은 고딕" panose="020B0503020000020004" pitchFamily="50" charset="-127"/>
                        <a:cs typeface="Arial" pitchFamily="34" charset="0"/>
                      </a:endParaRPr>
                    </a:p>
                  </a:txBody>
                  <a:tcPr marL="14383" marR="14383" marT="8765" marB="8765" anchor="ctr">
                    <a:lnL w="12700" cap="flat" cmpd="sng" algn="ctr">
                      <a:solidFill>
                        <a:schemeClr val="bg1"/>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algn="ctr">
                        <a:lnSpc>
                          <a:spcPct val="100000"/>
                        </a:lnSpc>
                        <a:spcBef>
                          <a:spcPts val="0"/>
                        </a:spcBef>
                        <a:spcAft>
                          <a:spcPts val="0"/>
                        </a:spcAft>
                      </a:pPr>
                      <a:r>
                        <a:rPr lang="en-US" sz="1200" b="1" kern="1200" baseline="0" dirty="0" smtClean="0">
                          <a:ln>
                            <a:solidFill>
                              <a:schemeClr val="accent1">
                                <a:alpha val="0"/>
                              </a:schemeClr>
                            </a:solidFill>
                          </a:ln>
                          <a:solidFill>
                            <a:schemeClr val="tx1">
                              <a:lumMod val="65000"/>
                              <a:lumOff val="35000"/>
                            </a:schemeClr>
                          </a:solidFill>
                          <a:latin typeface="Arial" pitchFamily="34" charset="0"/>
                          <a:ea typeface="맑은 고딕" panose="020B0503020000020004" pitchFamily="50" charset="-127"/>
                          <a:cs typeface="Arial" pitchFamily="34" charset="0"/>
                        </a:rPr>
                        <a:t>10.35</a:t>
                      </a:r>
                      <a:endParaRPr lang="en-US" sz="1200" b="1" kern="1200" baseline="0" dirty="0">
                        <a:ln>
                          <a:solidFill>
                            <a:schemeClr val="accent1">
                              <a:alpha val="0"/>
                            </a:schemeClr>
                          </a:solidFill>
                        </a:ln>
                        <a:solidFill>
                          <a:schemeClr val="tx1">
                            <a:lumMod val="65000"/>
                            <a:lumOff val="35000"/>
                          </a:schemeClr>
                        </a:solidFill>
                        <a:latin typeface="Arial" pitchFamily="34" charset="0"/>
                        <a:ea typeface="맑은 고딕" panose="020B0503020000020004" pitchFamily="50" charset="-127"/>
                        <a:cs typeface="Arial" pitchFamily="34" charset="0"/>
                      </a:endParaRPr>
                    </a:p>
                  </a:txBody>
                  <a:tcPr marL="14383" marR="14383" marT="8765" marB="8765" anchor="ctr">
                    <a:lnL w="12700" cap="flat" cmpd="sng" algn="ctr">
                      <a:solidFill>
                        <a:schemeClr val="tx2"/>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algn="ctr">
                        <a:lnSpc>
                          <a:spcPct val="100000"/>
                        </a:lnSpc>
                        <a:spcBef>
                          <a:spcPts val="0"/>
                        </a:spcBef>
                        <a:spcAft>
                          <a:spcPts val="0"/>
                        </a:spcAft>
                      </a:pPr>
                      <a:r>
                        <a:rPr lang="en-US" sz="1200" b="1" kern="1200" baseline="0" dirty="0" smtClean="0">
                          <a:ln>
                            <a:solidFill>
                              <a:schemeClr val="accent1">
                                <a:alpha val="0"/>
                              </a:schemeClr>
                            </a:solidFill>
                          </a:ln>
                          <a:solidFill>
                            <a:schemeClr val="tx1">
                              <a:lumMod val="65000"/>
                              <a:lumOff val="35000"/>
                            </a:schemeClr>
                          </a:solidFill>
                          <a:latin typeface="Arial" pitchFamily="34" charset="0"/>
                          <a:ea typeface="맑은 고딕" panose="020B0503020000020004" pitchFamily="50" charset="-127"/>
                          <a:cs typeface="Arial" pitchFamily="34" charset="0"/>
                        </a:rPr>
                        <a:t>10.4</a:t>
                      </a:r>
                      <a:endParaRPr lang="en-US" sz="1200" b="1" kern="1200" baseline="0" dirty="0">
                        <a:ln>
                          <a:solidFill>
                            <a:schemeClr val="accent1">
                              <a:alpha val="0"/>
                            </a:schemeClr>
                          </a:solidFill>
                        </a:ln>
                        <a:solidFill>
                          <a:schemeClr val="tx1">
                            <a:lumMod val="65000"/>
                            <a:lumOff val="35000"/>
                          </a:schemeClr>
                        </a:solidFill>
                        <a:latin typeface="Arial" pitchFamily="34" charset="0"/>
                        <a:ea typeface="맑은 고딕" panose="020B0503020000020004" pitchFamily="50" charset="-127"/>
                        <a:cs typeface="Arial" pitchFamily="34" charset="0"/>
                      </a:endParaRPr>
                    </a:p>
                  </a:txBody>
                  <a:tcPr marL="14383" marR="14383" marT="8765" marB="876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06981">
                <a:tc>
                  <a:txBody>
                    <a:bodyPr/>
                    <a:lstStyle/>
                    <a:p>
                      <a:pPr marL="0" marR="0" algn="ctr">
                        <a:lnSpc>
                          <a:spcPct val="100000"/>
                        </a:lnSpc>
                        <a:spcBef>
                          <a:spcPts val="0"/>
                        </a:spcBef>
                        <a:spcAft>
                          <a:spcPts val="0"/>
                        </a:spcAft>
                      </a:pPr>
                      <a:r>
                        <a:rPr lang="en-US" sz="1200" b="1" kern="1200" baseline="0" dirty="0" smtClean="0">
                          <a:ln>
                            <a:solidFill>
                              <a:schemeClr val="accent1">
                                <a:alpha val="0"/>
                              </a:schemeClr>
                            </a:solidFill>
                          </a:ln>
                          <a:solidFill>
                            <a:schemeClr val="tx1">
                              <a:lumMod val="65000"/>
                              <a:lumOff val="35000"/>
                            </a:schemeClr>
                          </a:solidFill>
                          <a:latin typeface="Arial" pitchFamily="34" charset="0"/>
                          <a:ea typeface="맑은 고딕" panose="020B0503020000020004" pitchFamily="50" charset="-127"/>
                          <a:cs typeface="Arial" pitchFamily="34" charset="0"/>
                        </a:rPr>
                        <a:t>14</a:t>
                      </a:r>
                      <a:endParaRPr lang="en-US" sz="1200" b="1" kern="1200" baseline="0" dirty="0">
                        <a:ln>
                          <a:solidFill>
                            <a:schemeClr val="accent1">
                              <a:alpha val="0"/>
                            </a:schemeClr>
                          </a:solidFill>
                        </a:ln>
                        <a:solidFill>
                          <a:schemeClr val="tx1">
                            <a:lumMod val="65000"/>
                            <a:lumOff val="35000"/>
                          </a:schemeClr>
                        </a:solidFill>
                        <a:latin typeface="Arial" pitchFamily="34" charset="0"/>
                        <a:ea typeface="맑은 고딕" panose="020B0503020000020004" pitchFamily="50" charset="-127"/>
                        <a:cs typeface="Arial" pitchFamily="34" charset="0"/>
                      </a:endParaRPr>
                    </a:p>
                  </a:txBody>
                  <a:tcPr marL="14383" marR="14383" marT="8765" marB="876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ctr">
                        <a:lnSpc>
                          <a:spcPct val="100000"/>
                        </a:lnSpc>
                        <a:spcBef>
                          <a:spcPts val="0"/>
                        </a:spcBef>
                        <a:spcAft>
                          <a:spcPts val="0"/>
                        </a:spcAft>
                      </a:pPr>
                      <a:r>
                        <a:rPr lang="en-US" sz="1200" b="1" kern="1200" baseline="0" dirty="0" smtClean="0">
                          <a:ln>
                            <a:solidFill>
                              <a:schemeClr val="accent1">
                                <a:alpha val="0"/>
                              </a:schemeClr>
                            </a:solidFill>
                          </a:ln>
                          <a:solidFill>
                            <a:schemeClr val="tx1">
                              <a:lumMod val="65000"/>
                              <a:lumOff val="35000"/>
                            </a:schemeClr>
                          </a:solidFill>
                          <a:latin typeface="Arial" pitchFamily="34" charset="0"/>
                          <a:ea typeface="맑은 고딕" panose="020B0503020000020004" pitchFamily="50" charset="-127"/>
                          <a:cs typeface="Arial" pitchFamily="34" charset="0"/>
                        </a:rPr>
                        <a:t>11.212 (2km)</a:t>
                      </a:r>
                      <a:endParaRPr lang="en-US" sz="1200" b="1" kern="1200" baseline="0" dirty="0">
                        <a:ln>
                          <a:solidFill>
                            <a:schemeClr val="accent1">
                              <a:alpha val="0"/>
                            </a:schemeClr>
                          </a:solidFill>
                        </a:ln>
                        <a:solidFill>
                          <a:schemeClr val="tx1">
                            <a:lumMod val="65000"/>
                            <a:lumOff val="35000"/>
                          </a:schemeClr>
                        </a:solidFill>
                        <a:latin typeface="Arial" pitchFamily="34" charset="0"/>
                        <a:ea typeface="맑은 고딕" panose="020B0503020000020004" pitchFamily="50" charset="-127"/>
                        <a:cs typeface="Arial" pitchFamily="34" charset="0"/>
                      </a:endParaRPr>
                    </a:p>
                  </a:txBody>
                  <a:tcPr marL="14383" marR="14383" marT="8765" marB="8765" anchor="ctr">
                    <a:lnL w="12700" cap="flat" cmpd="sng" algn="ctr">
                      <a:solidFill>
                        <a:schemeClr val="bg1"/>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ctr">
                        <a:lnSpc>
                          <a:spcPct val="100000"/>
                        </a:lnSpc>
                        <a:spcBef>
                          <a:spcPts val="0"/>
                        </a:spcBef>
                        <a:spcAft>
                          <a:spcPts val="0"/>
                        </a:spcAft>
                      </a:pPr>
                      <a:r>
                        <a:rPr lang="en-US" sz="1200" b="1" kern="1200" baseline="0" dirty="0" smtClean="0">
                          <a:ln>
                            <a:solidFill>
                              <a:schemeClr val="accent1">
                                <a:alpha val="0"/>
                              </a:schemeClr>
                            </a:solidFill>
                          </a:ln>
                          <a:solidFill>
                            <a:schemeClr val="tx1">
                              <a:lumMod val="65000"/>
                              <a:lumOff val="35000"/>
                            </a:schemeClr>
                          </a:solidFill>
                          <a:latin typeface="Arial" pitchFamily="34" charset="0"/>
                          <a:ea typeface="맑은 고딕" panose="020B0503020000020004" pitchFamily="50" charset="-127"/>
                          <a:cs typeface="Arial" pitchFamily="34" charset="0"/>
                        </a:rPr>
                        <a:t>11.2</a:t>
                      </a:r>
                      <a:endParaRPr lang="en-US" sz="1200" b="1" kern="1200" baseline="0" dirty="0">
                        <a:ln>
                          <a:solidFill>
                            <a:schemeClr val="accent1">
                              <a:alpha val="0"/>
                            </a:schemeClr>
                          </a:solidFill>
                        </a:ln>
                        <a:solidFill>
                          <a:schemeClr val="tx1">
                            <a:lumMod val="65000"/>
                            <a:lumOff val="35000"/>
                          </a:schemeClr>
                        </a:solidFill>
                        <a:latin typeface="Arial" pitchFamily="34" charset="0"/>
                        <a:ea typeface="맑은 고딕" panose="020B0503020000020004" pitchFamily="50" charset="-127"/>
                        <a:cs typeface="Arial" pitchFamily="34" charset="0"/>
                      </a:endParaRPr>
                    </a:p>
                  </a:txBody>
                  <a:tcPr marL="14383" marR="14383" marT="8765" marB="8765" anchor="ctr">
                    <a:lnL w="12700" cap="flat" cmpd="sng" algn="ctr">
                      <a:solidFill>
                        <a:schemeClr val="tx2"/>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ctr">
                        <a:lnSpc>
                          <a:spcPct val="100000"/>
                        </a:lnSpc>
                        <a:spcBef>
                          <a:spcPts val="0"/>
                        </a:spcBef>
                        <a:spcAft>
                          <a:spcPts val="0"/>
                        </a:spcAft>
                      </a:pPr>
                      <a:r>
                        <a:rPr lang="en-US" altLang="ko-KR" sz="1200" b="1" kern="1200" baseline="0" dirty="0" smtClean="0">
                          <a:ln>
                            <a:solidFill>
                              <a:schemeClr val="accent1">
                                <a:alpha val="0"/>
                              </a:schemeClr>
                            </a:solidFill>
                          </a:ln>
                          <a:solidFill>
                            <a:schemeClr val="tx1">
                              <a:lumMod val="65000"/>
                              <a:lumOff val="35000"/>
                            </a:schemeClr>
                          </a:solidFill>
                          <a:latin typeface="Arial" pitchFamily="34" charset="0"/>
                          <a:ea typeface="맑은 고딕" panose="020B0503020000020004" pitchFamily="50" charset="-127"/>
                          <a:cs typeface="Arial" pitchFamily="34" charset="0"/>
                        </a:rPr>
                        <a:t>11.2</a:t>
                      </a:r>
                      <a:endParaRPr lang="ko-KR" altLang="en-US" sz="1200" b="1" kern="1200" baseline="0" dirty="0">
                        <a:ln>
                          <a:solidFill>
                            <a:schemeClr val="accent1">
                              <a:alpha val="0"/>
                            </a:schemeClr>
                          </a:solidFill>
                        </a:ln>
                        <a:solidFill>
                          <a:schemeClr val="tx1">
                            <a:lumMod val="65000"/>
                            <a:lumOff val="35000"/>
                          </a:schemeClr>
                        </a:solidFill>
                        <a:latin typeface="Arial" pitchFamily="34" charset="0"/>
                        <a:ea typeface="맑은 고딕" panose="020B0503020000020004" pitchFamily="50" charset="-127"/>
                        <a:cs typeface="Arial" pitchFamily="34" charset="0"/>
                      </a:endParaRPr>
                    </a:p>
                  </a:txBody>
                  <a:tcPr marL="14383" marR="14383" marT="8765" marB="876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6981">
                <a:tc>
                  <a:txBody>
                    <a:bodyPr/>
                    <a:lstStyle/>
                    <a:p>
                      <a:pPr marL="0" marR="0" algn="ctr">
                        <a:lnSpc>
                          <a:spcPct val="100000"/>
                        </a:lnSpc>
                        <a:spcBef>
                          <a:spcPts val="0"/>
                        </a:spcBef>
                        <a:spcAft>
                          <a:spcPts val="0"/>
                        </a:spcAft>
                      </a:pPr>
                      <a:r>
                        <a:rPr lang="en-US" sz="1200" b="1" kern="1200" baseline="0" dirty="0" smtClean="0">
                          <a:ln>
                            <a:solidFill>
                              <a:schemeClr val="accent1">
                                <a:alpha val="0"/>
                              </a:schemeClr>
                            </a:solidFill>
                          </a:ln>
                          <a:solidFill>
                            <a:schemeClr val="tx1">
                              <a:lumMod val="65000"/>
                              <a:lumOff val="35000"/>
                            </a:schemeClr>
                          </a:solidFill>
                          <a:latin typeface="Arial" pitchFamily="34" charset="0"/>
                          <a:ea typeface="맑은 고딕" panose="020B0503020000020004" pitchFamily="50" charset="-127"/>
                          <a:cs typeface="Arial" pitchFamily="34" charset="0"/>
                        </a:rPr>
                        <a:t>15</a:t>
                      </a:r>
                      <a:endParaRPr lang="en-US" sz="1200" b="1" kern="1200" baseline="0" dirty="0">
                        <a:ln>
                          <a:solidFill>
                            <a:schemeClr val="accent1">
                              <a:alpha val="0"/>
                            </a:schemeClr>
                          </a:solidFill>
                        </a:ln>
                        <a:solidFill>
                          <a:schemeClr val="tx1">
                            <a:lumMod val="65000"/>
                            <a:lumOff val="35000"/>
                          </a:schemeClr>
                        </a:solidFill>
                        <a:latin typeface="Arial" pitchFamily="34" charset="0"/>
                        <a:ea typeface="맑은 고딕" panose="020B0503020000020004" pitchFamily="50" charset="-127"/>
                        <a:cs typeface="Arial" pitchFamily="34" charset="0"/>
                      </a:endParaRPr>
                    </a:p>
                  </a:txBody>
                  <a:tcPr marL="14383" marR="14383" marT="8765" marB="876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algn="ctr">
                        <a:lnSpc>
                          <a:spcPct val="100000"/>
                        </a:lnSpc>
                        <a:spcBef>
                          <a:spcPts val="0"/>
                        </a:spcBef>
                        <a:spcAft>
                          <a:spcPts val="0"/>
                        </a:spcAft>
                      </a:pPr>
                      <a:r>
                        <a:rPr lang="en-US" sz="1200" b="1" kern="1200" baseline="0" dirty="0" smtClean="0">
                          <a:ln>
                            <a:solidFill>
                              <a:schemeClr val="accent1">
                                <a:alpha val="0"/>
                              </a:schemeClr>
                            </a:solidFill>
                          </a:ln>
                          <a:solidFill>
                            <a:schemeClr val="tx1">
                              <a:lumMod val="65000"/>
                              <a:lumOff val="35000"/>
                            </a:schemeClr>
                          </a:solidFill>
                          <a:latin typeface="Arial" pitchFamily="34" charset="0"/>
                          <a:ea typeface="맑은 고딕" panose="020B0503020000020004" pitchFamily="50" charset="-127"/>
                          <a:cs typeface="Arial" pitchFamily="34" charset="0"/>
                        </a:rPr>
                        <a:t>12.364 (2km)</a:t>
                      </a:r>
                      <a:endParaRPr lang="en-US" sz="1200" b="1" kern="1200" baseline="0" dirty="0">
                        <a:ln>
                          <a:solidFill>
                            <a:schemeClr val="accent1">
                              <a:alpha val="0"/>
                            </a:schemeClr>
                          </a:solidFill>
                        </a:ln>
                        <a:solidFill>
                          <a:schemeClr val="tx1">
                            <a:lumMod val="65000"/>
                            <a:lumOff val="35000"/>
                          </a:schemeClr>
                        </a:solidFill>
                        <a:latin typeface="Arial" pitchFamily="34" charset="0"/>
                        <a:ea typeface="맑은 고딕" panose="020B0503020000020004" pitchFamily="50" charset="-127"/>
                        <a:cs typeface="Arial" pitchFamily="34" charset="0"/>
                      </a:endParaRPr>
                    </a:p>
                  </a:txBody>
                  <a:tcPr marL="14383" marR="14383" marT="8765" marB="8765" anchor="ctr">
                    <a:lnL w="12700" cap="flat" cmpd="sng" algn="ctr">
                      <a:solidFill>
                        <a:schemeClr val="bg1"/>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algn="ctr">
                        <a:lnSpc>
                          <a:spcPct val="100000"/>
                        </a:lnSpc>
                        <a:spcBef>
                          <a:spcPts val="0"/>
                        </a:spcBef>
                        <a:spcAft>
                          <a:spcPts val="0"/>
                        </a:spcAft>
                      </a:pPr>
                      <a:r>
                        <a:rPr lang="en-US" sz="1200" b="1" kern="1200" baseline="0" dirty="0" smtClean="0">
                          <a:ln>
                            <a:solidFill>
                              <a:schemeClr val="accent1">
                                <a:alpha val="0"/>
                              </a:schemeClr>
                            </a:solidFill>
                          </a:ln>
                          <a:solidFill>
                            <a:schemeClr val="tx1">
                              <a:lumMod val="65000"/>
                              <a:lumOff val="35000"/>
                            </a:schemeClr>
                          </a:solidFill>
                          <a:latin typeface="Arial" pitchFamily="34" charset="0"/>
                          <a:ea typeface="맑은 고딕" panose="020B0503020000020004" pitchFamily="50" charset="-127"/>
                          <a:cs typeface="Arial" pitchFamily="34" charset="0"/>
                        </a:rPr>
                        <a:t>12.3</a:t>
                      </a:r>
                      <a:endParaRPr lang="en-US" sz="1200" b="1" kern="1200" baseline="0" dirty="0">
                        <a:ln>
                          <a:solidFill>
                            <a:schemeClr val="accent1">
                              <a:alpha val="0"/>
                            </a:schemeClr>
                          </a:solidFill>
                        </a:ln>
                        <a:solidFill>
                          <a:schemeClr val="tx1">
                            <a:lumMod val="65000"/>
                            <a:lumOff val="35000"/>
                          </a:schemeClr>
                        </a:solidFill>
                        <a:latin typeface="Arial" pitchFamily="34" charset="0"/>
                        <a:ea typeface="맑은 고딕" panose="020B0503020000020004" pitchFamily="50" charset="-127"/>
                        <a:cs typeface="Arial" pitchFamily="34" charset="0"/>
                      </a:endParaRPr>
                    </a:p>
                  </a:txBody>
                  <a:tcPr marL="14383" marR="14383" marT="8765" marB="8765" anchor="ctr">
                    <a:lnL w="12700" cap="flat" cmpd="sng" algn="ctr">
                      <a:solidFill>
                        <a:schemeClr val="tx2"/>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algn="ctr">
                        <a:lnSpc>
                          <a:spcPct val="100000"/>
                        </a:lnSpc>
                        <a:spcBef>
                          <a:spcPts val="0"/>
                        </a:spcBef>
                        <a:spcAft>
                          <a:spcPts val="0"/>
                        </a:spcAft>
                      </a:pPr>
                      <a:r>
                        <a:rPr lang="en-US" sz="1200" b="1" kern="1200" baseline="0" dirty="0" smtClean="0">
                          <a:ln>
                            <a:solidFill>
                              <a:schemeClr val="accent1">
                                <a:alpha val="0"/>
                              </a:schemeClr>
                            </a:solidFill>
                          </a:ln>
                          <a:solidFill>
                            <a:schemeClr val="tx1">
                              <a:lumMod val="65000"/>
                              <a:lumOff val="35000"/>
                            </a:schemeClr>
                          </a:solidFill>
                          <a:latin typeface="Arial" pitchFamily="34" charset="0"/>
                          <a:ea typeface="맑은 고딕" panose="020B0503020000020004" pitchFamily="50" charset="-127"/>
                          <a:cs typeface="Arial" pitchFamily="34" charset="0"/>
                        </a:rPr>
                        <a:t>12.3</a:t>
                      </a:r>
                      <a:endParaRPr lang="en-US" sz="1200" b="1" kern="1200" baseline="0" dirty="0">
                        <a:ln>
                          <a:solidFill>
                            <a:schemeClr val="accent1">
                              <a:alpha val="0"/>
                            </a:schemeClr>
                          </a:solidFill>
                        </a:ln>
                        <a:solidFill>
                          <a:schemeClr val="tx1">
                            <a:lumMod val="65000"/>
                            <a:lumOff val="35000"/>
                          </a:schemeClr>
                        </a:solidFill>
                        <a:latin typeface="Arial" pitchFamily="34" charset="0"/>
                        <a:ea typeface="맑은 고딕" panose="020B0503020000020004" pitchFamily="50" charset="-127"/>
                        <a:cs typeface="Arial" pitchFamily="34" charset="0"/>
                      </a:endParaRPr>
                    </a:p>
                  </a:txBody>
                  <a:tcPr marL="14383" marR="14383" marT="8765" marB="876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06981">
                <a:tc>
                  <a:txBody>
                    <a:bodyPr/>
                    <a:lstStyle/>
                    <a:p>
                      <a:pPr marL="0" marR="0" algn="ctr">
                        <a:lnSpc>
                          <a:spcPct val="100000"/>
                        </a:lnSpc>
                        <a:spcBef>
                          <a:spcPts val="0"/>
                        </a:spcBef>
                        <a:spcAft>
                          <a:spcPts val="0"/>
                        </a:spcAft>
                      </a:pPr>
                      <a:r>
                        <a:rPr lang="en-US" sz="1200" b="1" kern="1200" baseline="0" dirty="0" smtClean="0">
                          <a:ln>
                            <a:solidFill>
                              <a:schemeClr val="accent1">
                                <a:alpha val="0"/>
                              </a:schemeClr>
                            </a:solidFill>
                          </a:ln>
                          <a:solidFill>
                            <a:schemeClr val="tx1">
                              <a:lumMod val="65000"/>
                              <a:lumOff val="35000"/>
                            </a:schemeClr>
                          </a:solidFill>
                          <a:latin typeface="Arial" pitchFamily="34" charset="0"/>
                          <a:ea typeface="맑은 고딕" panose="020B0503020000020004" pitchFamily="50" charset="-127"/>
                          <a:cs typeface="Arial" pitchFamily="34" charset="0"/>
                        </a:rPr>
                        <a:t>16</a:t>
                      </a:r>
                      <a:endParaRPr lang="en-US" sz="1200" b="1" kern="1200" baseline="0" dirty="0">
                        <a:ln>
                          <a:solidFill>
                            <a:schemeClr val="accent1">
                              <a:alpha val="0"/>
                            </a:schemeClr>
                          </a:solidFill>
                        </a:ln>
                        <a:solidFill>
                          <a:schemeClr val="tx1">
                            <a:lumMod val="65000"/>
                            <a:lumOff val="35000"/>
                          </a:schemeClr>
                        </a:solidFill>
                        <a:latin typeface="Arial" pitchFamily="34" charset="0"/>
                        <a:ea typeface="맑은 고딕" panose="020B0503020000020004" pitchFamily="50" charset="-127"/>
                        <a:cs typeface="Arial" pitchFamily="34" charset="0"/>
                      </a:endParaRPr>
                    </a:p>
                  </a:txBody>
                  <a:tcPr marL="14383" marR="14383" marT="8765" marB="876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1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ctr">
                        <a:lnSpc>
                          <a:spcPct val="100000"/>
                        </a:lnSpc>
                        <a:spcBef>
                          <a:spcPts val="0"/>
                        </a:spcBef>
                        <a:spcAft>
                          <a:spcPts val="0"/>
                        </a:spcAft>
                      </a:pPr>
                      <a:r>
                        <a:rPr lang="en-US" sz="1200" b="1" kern="1200" baseline="0" dirty="0" smtClean="0">
                          <a:ln>
                            <a:solidFill>
                              <a:schemeClr val="accent1">
                                <a:alpha val="0"/>
                              </a:schemeClr>
                            </a:solidFill>
                          </a:ln>
                          <a:solidFill>
                            <a:schemeClr val="tx1">
                              <a:lumMod val="65000"/>
                              <a:lumOff val="35000"/>
                            </a:schemeClr>
                          </a:solidFill>
                          <a:latin typeface="Arial" pitchFamily="34" charset="0"/>
                          <a:ea typeface="맑은 고딕" panose="020B0503020000020004" pitchFamily="50" charset="-127"/>
                          <a:cs typeface="Arial" pitchFamily="34" charset="0"/>
                        </a:rPr>
                        <a:t>13.31 (2km)</a:t>
                      </a:r>
                      <a:endParaRPr lang="en-US" sz="1200" b="1" kern="1200" baseline="0" dirty="0">
                        <a:ln>
                          <a:solidFill>
                            <a:schemeClr val="accent1">
                              <a:alpha val="0"/>
                            </a:schemeClr>
                          </a:solidFill>
                        </a:ln>
                        <a:solidFill>
                          <a:schemeClr val="tx1">
                            <a:lumMod val="65000"/>
                            <a:lumOff val="35000"/>
                          </a:schemeClr>
                        </a:solidFill>
                        <a:latin typeface="Arial" pitchFamily="34" charset="0"/>
                        <a:ea typeface="맑은 고딕" panose="020B0503020000020004" pitchFamily="50" charset="-127"/>
                        <a:cs typeface="Arial" pitchFamily="34" charset="0"/>
                      </a:endParaRPr>
                    </a:p>
                  </a:txBody>
                  <a:tcPr marL="14383" marR="14383" marT="8765" marB="8765" anchor="ctr">
                    <a:lnL w="12700" cap="flat" cmpd="sng" algn="ctr">
                      <a:solidFill>
                        <a:schemeClr val="bg1"/>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bg1"/>
                      </a:solidFill>
                      <a:prstDash val="solid"/>
                      <a:round/>
                      <a:headEnd type="none" w="med" len="med"/>
                      <a:tailEnd type="none" w="med" len="med"/>
                    </a:lnT>
                    <a:lnB w="31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ctr">
                        <a:lnSpc>
                          <a:spcPct val="100000"/>
                        </a:lnSpc>
                        <a:spcBef>
                          <a:spcPts val="0"/>
                        </a:spcBef>
                        <a:spcAft>
                          <a:spcPts val="0"/>
                        </a:spcAft>
                      </a:pPr>
                      <a:r>
                        <a:rPr lang="en-US" sz="1200" b="1" kern="1200" baseline="0" dirty="0" smtClean="0">
                          <a:ln>
                            <a:solidFill>
                              <a:schemeClr val="accent1">
                                <a:alpha val="0"/>
                              </a:schemeClr>
                            </a:solidFill>
                          </a:ln>
                          <a:solidFill>
                            <a:schemeClr val="tx1">
                              <a:lumMod val="65000"/>
                              <a:lumOff val="35000"/>
                            </a:schemeClr>
                          </a:solidFill>
                          <a:latin typeface="Arial" pitchFamily="34" charset="0"/>
                          <a:ea typeface="맑은 고딕" panose="020B0503020000020004" pitchFamily="50" charset="-127"/>
                          <a:cs typeface="Arial" pitchFamily="34" charset="0"/>
                        </a:rPr>
                        <a:t>13.3</a:t>
                      </a:r>
                      <a:endParaRPr lang="en-US" sz="1200" b="1" kern="1200" baseline="0" dirty="0">
                        <a:ln>
                          <a:solidFill>
                            <a:schemeClr val="accent1">
                              <a:alpha val="0"/>
                            </a:schemeClr>
                          </a:solidFill>
                        </a:ln>
                        <a:solidFill>
                          <a:schemeClr val="tx1">
                            <a:lumMod val="65000"/>
                            <a:lumOff val="35000"/>
                          </a:schemeClr>
                        </a:solidFill>
                        <a:latin typeface="Arial" pitchFamily="34" charset="0"/>
                        <a:ea typeface="맑은 고딕" panose="020B0503020000020004" pitchFamily="50" charset="-127"/>
                        <a:cs typeface="Arial" pitchFamily="34" charset="0"/>
                      </a:endParaRPr>
                    </a:p>
                  </a:txBody>
                  <a:tcPr marL="14383" marR="14383" marT="8765" marB="8765" anchor="ctr">
                    <a:lnL w="12700" cap="flat" cmpd="sng" algn="ctr">
                      <a:solidFill>
                        <a:schemeClr val="tx2"/>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1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ctr">
                        <a:lnSpc>
                          <a:spcPct val="100000"/>
                        </a:lnSpc>
                        <a:spcBef>
                          <a:spcPts val="0"/>
                        </a:spcBef>
                        <a:spcAft>
                          <a:spcPts val="0"/>
                        </a:spcAft>
                      </a:pPr>
                      <a:r>
                        <a:rPr lang="en-US" sz="1200" b="1" kern="1200" baseline="0" dirty="0" smtClean="0">
                          <a:ln>
                            <a:solidFill>
                              <a:schemeClr val="accent1">
                                <a:alpha val="0"/>
                              </a:schemeClr>
                            </a:solidFill>
                          </a:ln>
                          <a:solidFill>
                            <a:schemeClr val="tx1">
                              <a:lumMod val="65000"/>
                              <a:lumOff val="35000"/>
                            </a:schemeClr>
                          </a:solidFill>
                          <a:latin typeface="Arial" pitchFamily="34" charset="0"/>
                          <a:ea typeface="맑은 고딕" panose="020B0503020000020004" pitchFamily="50" charset="-127"/>
                          <a:cs typeface="Arial" pitchFamily="34" charset="0"/>
                        </a:rPr>
                        <a:t>13.3</a:t>
                      </a:r>
                      <a:endParaRPr lang="en-US" sz="1200" b="1" kern="1200" baseline="0" dirty="0">
                        <a:ln>
                          <a:solidFill>
                            <a:schemeClr val="accent1">
                              <a:alpha val="0"/>
                            </a:schemeClr>
                          </a:solidFill>
                        </a:ln>
                        <a:solidFill>
                          <a:schemeClr val="tx1">
                            <a:lumMod val="65000"/>
                            <a:lumOff val="35000"/>
                          </a:schemeClr>
                        </a:solidFill>
                        <a:latin typeface="Arial" pitchFamily="34" charset="0"/>
                        <a:ea typeface="맑은 고딕" panose="020B0503020000020004" pitchFamily="50" charset="-127"/>
                        <a:cs typeface="Arial" pitchFamily="34" charset="0"/>
                      </a:endParaRPr>
                    </a:p>
                  </a:txBody>
                  <a:tcPr marL="14383" marR="14383" marT="8765" marB="876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1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grpSp>
        <p:nvGrpSpPr>
          <p:cNvPr id="158" name="그룹 157"/>
          <p:cNvGrpSpPr/>
          <p:nvPr/>
        </p:nvGrpSpPr>
        <p:grpSpPr>
          <a:xfrm>
            <a:off x="395536" y="1211977"/>
            <a:ext cx="138854" cy="135637"/>
            <a:chOff x="6678285" y="5242688"/>
            <a:chExt cx="145109" cy="188996"/>
          </a:xfrm>
        </p:grpSpPr>
        <p:sp>
          <p:nvSpPr>
            <p:cNvPr id="159" name="Freeform 9"/>
            <p:cNvSpPr>
              <a:spLocks noEditPoints="1"/>
            </p:cNvSpPr>
            <p:nvPr/>
          </p:nvSpPr>
          <p:spPr bwMode="auto">
            <a:xfrm>
              <a:off x="6678285" y="5242688"/>
              <a:ext cx="145109" cy="188996"/>
            </a:xfrm>
            <a:custGeom>
              <a:avLst/>
              <a:gdLst/>
              <a:ahLst/>
              <a:cxnLst>
                <a:cxn ang="0">
                  <a:pos x="1040" y="1608"/>
                </a:cxn>
                <a:cxn ang="0">
                  <a:pos x="1262" y="1365"/>
                </a:cxn>
                <a:cxn ang="0">
                  <a:pos x="899" y="1374"/>
                </a:cxn>
                <a:cxn ang="0">
                  <a:pos x="1245" y="1347"/>
                </a:cxn>
                <a:cxn ang="0">
                  <a:pos x="719" y="1502"/>
                </a:cxn>
                <a:cxn ang="0">
                  <a:pos x="1305" y="1335"/>
                </a:cxn>
                <a:cxn ang="0">
                  <a:pos x="1576" y="1216"/>
                </a:cxn>
                <a:cxn ang="0">
                  <a:pos x="898" y="1355"/>
                </a:cxn>
                <a:cxn ang="0">
                  <a:pos x="525" y="1237"/>
                </a:cxn>
                <a:cxn ang="0">
                  <a:pos x="642" y="1089"/>
                </a:cxn>
                <a:cxn ang="0">
                  <a:pos x="869" y="1335"/>
                </a:cxn>
                <a:cxn ang="0">
                  <a:pos x="1295" y="1312"/>
                </a:cxn>
                <a:cxn ang="0">
                  <a:pos x="1091" y="1049"/>
                </a:cxn>
                <a:cxn ang="0">
                  <a:pos x="1281" y="1305"/>
                </a:cxn>
                <a:cxn ang="0">
                  <a:pos x="629" y="1078"/>
                </a:cxn>
                <a:cxn ang="0">
                  <a:pos x="1581" y="1155"/>
                </a:cxn>
                <a:cxn ang="0">
                  <a:pos x="682" y="1048"/>
                </a:cxn>
                <a:cxn ang="0">
                  <a:pos x="525" y="812"/>
                </a:cxn>
                <a:cxn ang="0">
                  <a:pos x="1076" y="1014"/>
                </a:cxn>
                <a:cxn ang="0">
                  <a:pos x="1348" y="750"/>
                </a:cxn>
                <a:cxn ang="0">
                  <a:pos x="1521" y="766"/>
                </a:cxn>
                <a:cxn ang="0">
                  <a:pos x="1019" y="665"/>
                </a:cxn>
                <a:cxn ang="0">
                  <a:pos x="1054" y="1000"/>
                </a:cxn>
                <a:cxn ang="0">
                  <a:pos x="1060" y="626"/>
                </a:cxn>
                <a:cxn ang="0">
                  <a:pos x="1230" y="534"/>
                </a:cxn>
                <a:cxn ang="0">
                  <a:pos x="1341" y="718"/>
                </a:cxn>
                <a:cxn ang="0">
                  <a:pos x="841" y="523"/>
                </a:cxn>
                <a:cxn ang="0">
                  <a:pos x="800" y="517"/>
                </a:cxn>
                <a:cxn ang="0">
                  <a:pos x="862" y="502"/>
                </a:cxn>
                <a:cxn ang="0">
                  <a:pos x="1198" y="502"/>
                </a:cxn>
                <a:cxn ang="0">
                  <a:pos x="1296" y="486"/>
                </a:cxn>
                <a:cxn ang="0">
                  <a:pos x="1588" y="734"/>
                </a:cxn>
                <a:cxn ang="0">
                  <a:pos x="1620" y="1151"/>
                </a:cxn>
                <a:cxn ang="0">
                  <a:pos x="1590" y="1224"/>
                </a:cxn>
                <a:cxn ang="0">
                  <a:pos x="1426" y="1521"/>
                </a:cxn>
                <a:cxn ang="0">
                  <a:pos x="1074" y="1659"/>
                </a:cxn>
                <a:cxn ang="0">
                  <a:pos x="731" y="1569"/>
                </a:cxn>
                <a:cxn ang="0">
                  <a:pos x="673" y="1514"/>
                </a:cxn>
                <a:cxn ang="0">
                  <a:pos x="435" y="1266"/>
                </a:cxn>
                <a:cxn ang="0">
                  <a:pos x="457" y="841"/>
                </a:cxn>
                <a:cxn ang="0">
                  <a:pos x="508" y="780"/>
                </a:cxn>
                <a:cxn ang="0">
                  <a:pos x="841" y="449"/>
                </a:cxn>
                <a:cxn ang="0">
                  <a:pos x="1230" y="439"/>
                </a:cxn>
                <a:cxn ang="0">
                  <a:pos x="648" y="417"/>
                </a:cxn>
                <a:cxn ang="0">
                  <a:pos x="334" y="832"/>
                </a:cxn>
                <a:cxn ang="0">
                  <a:pos x="384" y="1368"/>
                </a:cxn>
                <a:cxn ang="0">
                  <a:pos x="768" y="1717"/>
                </a:cxn>
                <a:cxn ang="0">
                  <a:pos x="1306" y="1717"/>
                </a:cxn>
                <a:cxn ang="0">
                  <a:pos x="1689" y="1368"/>
                </a:cxn>
                <a:cxn ang="0">
                  <a:pos x="1739" y="832"/>
                </a:cxn>
                <a:cxn ang="0">
                  <a:pos x="1424" y="417"/>
                </a:cxn>
                <a:cxn ang="0">
                  <a:pos x="1117" y="4"/>
                </a:cxn>
                <a:cxn ang="0">
                  <a:pos x="1685" y="228"/>
                </a:cxn>
                <a:cxn ang="0">
                  <a:pos x="2025" y="724"/>
                </a:cxn>
                <a:cxn ang="0">
                  <a:pos x="2031" y="1336"/>
                </a:cxn>
                <a:cxn ang="0">
                  <a:pos x="1127" y="2670"/>
                </a:cxn>
                <a:cxn ang="0">
                  <a:pos x="946" y="2670"/>
                </a:cxn>
                <a:cxn ang="0">
                  <a:pos x="43" y="1336"/>
                </a:cxn>
                <a:cxn ang="0">
                  <a:pos x="48" y="724"/>
                </a:cxn>
                <a:cxn ang="0">
                  <a:pos x="388" y="228"/>
                </a:cxn>
                <a:cxn ang="0">
                  <a:pos x="955" y="4"/>
                </a:cxn>
              </a:cxnLst>
              <a:rect l="0" t="0" r="r" b="b"/>
              <a:pathLst>
                <a:path w="2073" h="2701">
                  <a:moveTo>
                    <a:pt x="854" y="1394"/>
                  </a:moveTo>
                  <a:lnTo>
                    <a:pt x="736" y="1517"/>
                  </a:lnTo>
                  <a:lnTo>
                    <a:pt x="740" y="1524"/>
                  </a:lnTo>
                  <a:lnTo>
                    <a:pt x="743" y="1540"/>
                  </a:lnTo>
                  <a:lnTo>
                    <a:pt x="743" y="1542"/>
                  </a:lnTo>
                  <a:lnTo>
                    <a:pt x="1035" y="1615"/>
                  </a:lnTo>
                  <a:lnTo>
                    <a:pt x="1039" y="1608"/>
                  </a:lnTo>
                  <a:lnTo>
                    <a:pt x="1040" y="1608"/>
                  </a:lnTo>
                  <a:lnTo>
                    <a:pt x="879" y="1396"/>
                  </a:lnTo>
                  <a:lnTo>
                    <a:pt x="869" y="1398"/>
                  </a:lnTo>
                  <a:lnTo>
                    <a:pt x="857" y="1396"/>
                  </a:lnTo>
                  <a:lnTo>
                    <a:pt x="854" y="1394"/>
                  </a:lnTo>
                  <a:close/>
                  <a:moveTo>
                    <a:pt x="1291" y="1360"/>
                  </a:moveTo>
                  <a:lnTo>
                    <a:pt x="1285" y="1365"/>
                  </a:lnTo>
                  <a:lnTo>
                    <a:pt x="1274" y="1367"/>
                  </a:lnTo>
                  <a:lnTo>
                    <a:pt x="1262" y="1365"/>
                  </a:lnTo>
                  <a:lnTo>
                    <a:pt x="1086" y="1613"/>
                  </a:lnTo>
                  <a:lnTo>
                    <a:pt x="1388" y="1489"/>
                  </a:lnTo>
                  <a:lnTo>
                    <a:pt x="1386" y="1480"/>
                  </a:lnTo>
                  <a:lnTo>
                    <a:pt x="1389" y="1465"/>
                  </a:lnTo>
                  <a:lnTo>
                    <a:pt x="1393" y="1459"/>
                  </a:lnTo>
                  <a:lnTo>
                    <a:pt x="1291" y="1360"/>
                  </a:lnTo>
                  <a:close/>
                  <a:moveTo>
                    <a:pt x="1245" y="1344"/>
                  </a:moveTo>
                  <a:lnTo>
                    <a:pt x="899" y="1374"/>
                  </a:lnTo>
                  <a:lnTo>
                    <a:pt x="898" y="1378"/>
                  </a:lnTo>
                  <a:lnTo>
                    <a:pt x="891" y="1387"/>
                  </a:lnTo>
                  <a:lnTo>
                    <a:pt x="1052" y="1601"/>
                  </a:lnTo>
                  <a:lnTo>
                    <a:pt x="1062" y="1599"/>
                  </a:lnTo>
                  <a:lnTo>
                    <a:pt x="1074" y="1601"/>
                  </a:lnTo>
                  <a:lnTo>
                    <a:pt x="1076" y="1603"/>
                  </a:lnTo>
                  <a:lnTo>
                    <a:pt x="1250" y="1356"/>
                  </a:lnTo>
                  <a:lnTo>
                    <a:pt x="1245" y="1347"/>
                  </a:lnTo>
                  <a:lnTo>
                    <a:pt x="1245" y="1344"/>
                  </a:lnTo>
                  <a:close/>
                  <a:moveTo>
                    <a:pt x="530" y="1286"/>
                  </a:moveTo>
                  <a:lnTo>
                    <a:pt x="525" y="1296"/>
                  </a:lnTo>
                  <a:lnTo>
                    <a:pt x="521" y="1300"/>
                  </a:lnTo>
                  <a:lnTo>
                    <a:pt x="684" y="1505"/>
                  </a:lnTo>
                  <a:lnTo>
                    <a:pt x="688" y="1502"/>
                  </a:lnTo>
                  <a:lnTo>
                    <a:pt x="703" y="1499"/>
                  </a:lnTo>
                  <a:lnTo>
                    <a:pt x="719" y="1502"/>
                  </a:lnTo>
                  <a:lnTo>
                    <a:pt x="725" y="1507"/>
                  </a:lnTo>
                  <a:lnTo>
                    <a:pt x="845" y="1385"/>
                  </a:lnTo>
                  <a:lnTo>
                    <a:pt x="839" y="1378"/>
                  </a:lnTo>
                  <a:lnTo>
                    <a:pt x="837" y="1369"/>
                  </a:lnTo>
                  <a:lnTo>
                    <a:pt x="530" y="1286"/>
                  </a:lnTo>
                  <a:close/>
                  <a:moveTo>
                    <a:pt x="1572" y="1211"/>
                  </a:moveTo>
                  <a:lnTo>
                    <a:pt x="1303" y="1330"/>
                  </a:lnTo>
                  <a:lnTo>
                    <a:pt x="1305" y="1335"/>
                  </a:lnTo>
                  <a:lnTo>
                    <a:pt x="1302" y="1347"/>
                  </a:lnTo>
                  <a:lnTo>
                    <a:pt x="1300" y="1351"/>
                  </a:lnTo>
                  <a:lnTo>
                    <a:pt x="1403" y="1448"/>
                  </a:lnTo>
                  <a:lnTo>
                    <a:pt x="1410" y="1444"/>
                  </a:lnTo>
                  <a:lnTo>
                    <a:pt x="1426" y="1440"/>
                  </a:lnTo>
                  <a:lnTo>
                    <a:pt x="1440" y="1444"/>
                  </a:lnTo>
                  <a:lnTo>
                    <a:pt x="1578" y="1217"/>
                  </a:lnTo>
                  <a:lnTo>
                    <a:pt x="1576" y="1216"/>
                  </a:lnTo>
                  <a:lnTo>
                    <a:pt x="1572" y="1211"/>
                  </a:lnTo>
                  <a:close/>
                  <a:moveTo>
                    <a:pt x="1069" y="1097"/>
                  </a:moveTo>
                  <a:lnTo>
                    <a:pt x="1054" y="1105"/>
                  </a:lnTo>
                  <a:lnTo>
                    <a:pt x="1036" y="1108"/>
                  </a:lnTo>
                  <a:lnTo>
                    <a:pt x="1018" y="1105"/>
                  </a:lnTo>
                  <a:lnTo>
                    <a:pt x="1015" y="1103"/>
                  </a:lnTo>
                  <a:lnTo>
                    <a:pt x="891" y="1344"/>
                  </a:lnTo>
                  <a:lnTo>
                    <a:pt x="898" y="1355"/>
                  </a:lnTo>
                  <a:lnTo>
                    <a:pt x="899" y="1360"/>
                  </a:lnTo>
                  <a:lnTo>
                    <a:pt x="1244" y="1330"/>
                  </a:lnTo>
                  <a:lnTo>
                    <a:pt x="1245" y="1323"/>
                  </a:lnTo>
                  <a:lnTo>
                    <a:pt x="1249" y="1316"/>
                  </a:lnTo>
                  <a:lnTo>
                    <a:pt x="1069" y="1097"/>
                  </a:lnTo>
                  <a:close/>
                  <a:moveTo>
                    <a:pt x="640" y="1088"/>
                  </a:moveTo>
                  <a:lnTo>
                    <a:pt x="522" y="1234"/>
                  </a:lnTo>
                  <a:lnTo>
                    <a:pt x="525" y="1237"/>
                  </a:lnTo>
                  <a:lnTo>
                    <a:pt x="533" y="1251"/>
                  </a:lnTo>
                  <a:lnTo>
                    <a:pt x="535" y="1266"/>
                  </a:lnTo>
                  <a:lnTo>
                    <a:pt x="534" y="1273"/>
                  </a:lnTo>
                  <a:lnTo>
                    <a:pt x="839" y="1354"/>
                  </a:lnTo>
                  <a:lnTo>
                    <a:pt x="845" y="1347"/>
                  </a:lnTo>
                  <a:lnTo>
                    <a:pt x="665" y="1089"/>
                  </a:lnTo>
                  <a:lnTo>
                    <a:pt x="653" y="1091"/>
                  </a:lnTo>
                  <a:lnTo>
                    <a:pt x="642" y="1089"/>
                  </a:lnTo>
                  <a:lnTo>
                    <a:pt x="640" y="1088"/>
                  </a:lnTo>
                  <a:close/>
                  <a:moveTo>
                    <a:pt x="981" y="1055"/>
                  </a:moveTo>
                  <a:lnTo>
                    <a:pt x="683" y="1065"/>
                  </a:lnTo>
                  <a:lnTo>
                    <a:pt x="682" y="1072"/>
                  </a:lnTo>
                  <a:lnTo>
                    <a:pt x="676" y="1080"/>
                  </a:lnTo>
                  <a:lnTo>
                    <a:pt x="856" y="1338"/>
                  </a:lnTo>
                  <a:lnTo>
                    <a:pt x="857" y="1337"/>
                  </a:lnTo>
                  <a:lnTo>
                    <a:pt x="869" y="1335"/>
                  </a:lnTo>
                  <a:lnTo>
                    <a:pt x="879" y="1337"/>
                  </a:lnTo>
                  <a:lnTo>
                    <a:pt x="1002" y="1096"/>
                  </a:lnTo>
                  <a:lnTo>
                    <a:pt x="991" y="1086"/>
                  </a:lnTo>
                  <a:lnTo>
                    <a:pt x="984" y="1071"/>
                  </a:lnTo>
                  <a:lnTo>
                    <a:pt x="981" y="1055"/>
                  </a:lnTo>
                  <a:close/>
                  <a:moveTo>
                    <a:pt x="1439" y="1031"/>
                  </a:moveTo>
                  <a:lnTo>
                    <a:pt x="1294" y="1311"/>
                  </a:lnTo>
                  <a:lnTo>
                    <a:pt x="1295" y="1312"/>
                  </a:lnTo>
                  <a:lnTo>
                    <a:pt x="1298" y="1316"/>
                  </a:lnTo>
                  <a:lnTo>
                    <a:pt x="1566" y="1197"/>
                  </a:lnTo>
                  <a:lnTo>
                    <a:pt x="1564" y="1187"/>
                  </a:lnTo>
                  <a:lnTo>
                    <a:pt x="1568" y="1172"/>
                  </a:lnTo>
                  <a:lnTo>
                    <a:pt x="1572" y="1165"/>
                  </a:lnTo>
                  <a:lnTo>
                    <a:pt x="1439" y="1031"/>
                  </a:lnTo>
                  <a:close/>
                  <a:moveTo>
                    <a:pt x="1425" y="1028"/>
                  </a:moveTo>
                  <a:lnTo>
                    <a:pt x="1091" y="1049"/>
                  </a:lnTo>
                  <a:lnTo>
                    <a:pt x="1092" y="1052"/>
                  </a:lnTo>
                  <a:lnTo>
                    <a:pt x="1089" y="1071"/>
                  </a:lnTo>
                  <a:lnTo>
                    <a:pt x="1081" y="1086"/>
                  </a:lnTo>
                  <a:lnTo>
                    <a:pt x="1080" y="1087"/>
                  </a:lnTo>
                  <a:lnTo>
                    <a:pt x="1260" y="1307"/>
                  </a:lnTo>
                  <a:lnTo>
                    <a:pt x="1262" y="1306"/>
                  </a:lnTo>
                  <a:lnTo>
                    <a:pt x="1274" y="1304"/>
                  </a:lnTo>
                  <a:lnTo>
                    <a:pt x="1281" y="1305"/>
                  </a:lnTo>
                  <a:lnTo>
                    <a:pt x="1425" y="1028"/>
                  </a:lnTo>
                  <a:close/>
                  <a:moveTo>
                    <a:pt x="502" y="849"/>
                  </a:moveTo>
                  <a:lnTo>
                    <a:pt x="501" y="849"/>
                  </a:lnTo>
                  <a:lnTo>
                    <a:pt x="492" y="851"/>
                  </a:lnTo>
                  <a:lnTo>
                    <a:pt x="492" y="1218"/>
                  </a:lnTo>
                  <a:lnTo>
                    <a:pt x="501" y="1219"/>
                  </a:lnTo>
                  <a:lnTo>
                    <a:pt x="510" y="1224"/>
                  </a:lnTo>
                  <a:lnTo>
                    <a:pt x="629" y="1078"/>
                  </a:lnTo>
                  <a:lnTo>
                    <a:pt x="625" y="1072"/>
                  </a:lnTo>
                  <a:lnTo>
                    <a:pt x="622" y="1060"/>
                  </a:lnTo>
                  <a:lnTo>
                    <a:pt x="625" y="1048"/>
                  </a:lnTo>
                  <a:lnTo>
                    <a:pt x="630" y="1038"/>
                  </a:lnTo>
                  <a:lnTo>
                    <a:pt x="502" y="849"/>
                  </a:lnTo>
                  <a:close/>
                  <a:moveTo>
                    <a:pt x="1548" y="801"/>
                  </a:moveTo>
                  <a:lnTo>
                    <a:pt x="1447" y="1019"/>
                  </a:lnTo>
                  <a:lnTo>
                    <a:pt x="1581" y="1155"/>
                  </a:lnTo>
                  <a:lnTo>
                    <a:pt x="1589" y="1151"/>
                  </a:lnTo>
                  <a:lnTo>
                    <a:pt x="1593" y="1150"/>
                  </a:lnTo>
                  <a:lnTo>
                    <a:pt x="1556" y="802"/>
                  </a:lnTo>
                  <a:lnTo>
                    <a:pt x="1548" y="801"/>
                  </a:lnTo>
                  <a:close/>
                  <a:moveTo>
                    <a:pt x="759" y="773"/>
                  </a:moveTo>
                  <a:lnTo>
                    <a:pt x="669" y="1034"/>
                  </a:lnTo>
                  <a:lnTo>
                    <a:pt x="675" y="1037"/>
                  </a:lnTo>
                  <a:lnTo>
                    <a:pt x="682" y="1048"/>
                  </a:lnTo>
                  <a:lnTo>
                    <a:pt x="683" y="1051"/>
                  </a:lnTo>
                  <a:lnTo>
                    <a:pt x="983" y="1040"/>
                  </a:lnTo>
                  <a:lnTo>
                    <a:pt x="984" y="1034"/>
                  </a:lnTo>
                  <a:lnTo>
                    <a:pt x="991" y="1019"/>
                  </a:lnTo>
                  <a:lnTo>
                    <a:pt x="996" y="1015"/>
                  </a:lnTo>
                  <a:lnTo>
                    <a:pt x="759" y="773"/>
                  </a:lnTo>
                  <a:close/>
                  <a:moveTo>
                    <a:pt x="745" y="769"/>
                  </a:moveTo>
                  <a:lnTo>
                    <a:pt x="525" y="812"/>
                  </a:lnTo>
                  <a:lnTo>
                    <a:pt x="522" y="828"/>
                  </a:lnTo>
                  <a:lnTo>
                    <a:pt x="513" y="841"/>
                  </a:lnTo>
                  <a:lnTo>
                    <a:pt x="642" y="1031"/>
                  </a:lnTo>
                  <a:lnTo>
                    <a:pt x="653" y="1029"/>
                  </a:lnTo>
                  <a:lnTo>
                    <a:pt x="656" y="1029"/>
                  </a:lnTo>
                  <a:lnTo>
                    <a:pt x="745" y="769"/>
                  </a:lnTo>
                  <a:close/>
                  <a:moveTo>
                    <a:pt x="1303" y="767"/>
                  </a:moveTo>
                  <a:lnTo>
                    <a:pt x="1076" y="1014"/>
                  </a:lnTo>
                  <a:lnTo>
                    <a:pt x="1081" y="1019"/>
                  </a:lnTo>
                  <a:lnTo>
                    <a:pt x="1089" y="1034"/>
                  </a:lnTo>
                  <a:lnTo>
                    <a:pt x="1426" y="1014"/>
                  </a:lnTo>
                  <a:lnTo>
                    <a:pt x="1324" y="770"/>
                  </a:lnTo>
                  <a:lnTo>
                    <a:pt x="1318" y="771"/>
                  </a:lnTo>
                  <a:lnTo>
                    <a:pt x="1307" y="769"/>
                  </a:lnTo>
                  <a:lnTo>
                    <a:pt x="1303" y="767"/>
                  </a:lnTo>
                  <a:close/>
                  <a:moveTo>
                    <a:pt x="1348" y="750"/>
                  </a:moveTo>
                  <a:lnTo>
                    <a:pt x="1348" y="752"/>
                  </a:lnTo>
                  <a:lnTo>
                    <a:pt x="1341" y="762"/>
                  </a:lnTo>
                  <a:lnTo>
                    <a:pt x="1338" y="764"/>
                  </a:lnTo>
                  <a:lnTo>
                    <a:pt x="1438" y="1002"/>
                  </a:lnTo>
                  <a:lnTo>
                    <a:pt x="1535" y="796"/>
                  </a:lnTo>
                  <a:lnTo>
                    <a:pt x="1527" y="786"/>
                  </a:lnTo>
                  <a:lnTo>
                    <a:pt x="1522" y="775"/>
                  </a:lnTo>
                  <a:lnTo>
                    <a:pt x="1521" y="766"/>
                  </a:lnTo>
                  <a:lnTo>
                    <a:pt x="1348" y="750"/>
                  </a:lnTo>
                  <a:close/>
                  <a:moveTo>
                    <a:pt x="1006" y="655"/>
                  </a:moveTo>
                  <a:lnTo>
                    <a:pt x="770" y="762"/>
                  </a:lnTo>
                  <a:lnTo>
                    <a:pt x="1007" y="1005"/>
                  </a:lnTo>
                  <a:lnTo>
                    <a:pt x="1018" y="1000"/>
                  </a:lnTo>
                  <a:lnTo>
                    <a:pt x="1028" y="998"/>
                  </a:lnTo>
                  <a:lnTo>
                    <a:pt x="1023" y="666"/>
                  </a:lnTo>
                  <a:lnTo>
                    <a:pt x="1019" y="665"/>
                  </a:lnTo>
                  <a:lnTo>
                    <a:pt x="1008" y="658"/>
                  </a:lnTo>
                  <a:lnTo>
                    <a:pt x="1006" y="655"/>
                  </a:lnTo>
                  <a:close/>
                  <a:moveTo>
                    <a:pt x="1057" y="653"/>
                  </a:moveTo>
                  <a:lnTo>
                    <a:pt x="1052" y="658"/>
                  </a:lnTo>
                  <a:lnTo>
                    <a:pt x="1043" y="665"/>
                  </a:lnTo>
                  <a:lnTo>
                    <a:pt x="1038" y="666"/>
                  </a:lnTo>
                  <a:lnTo>
                    <a:pt x="1043" y="998"/>
                  </a:lnTo>
                  <a:lnTo>
                    <a:pt x="1054" y="1000"/>
                  </a:lnTo>
                  <a:lnTo>
                    <a:pt x="1064" y="1004"/>
                  </a:lnTo>
                  <a:lnTo>
                    <a:pt x="1293" y="757"/>
                  </a:lnTo>
                  <a:lnTo>
                    <a:pt x="1290" y="752"/>
                  </a:lnTo>
                  <a:lnTo>
                    <a:pt x="1287" y="740"/>
                  </a:lnTo>
                  <a:lnTo>
                    <a:pt x="1289" y="736"/>
                  </a:lnTo>
                  <a:lnTo>
                    <a:pt x="1057" y="653"/>
                  </a:lnTo>
                  <a:close/>
                  <a:moveTo>
                    <a:pt x="1213" y="523"/>
                  </a:moveTo>
                  <a:lnTo>
                    <a:pt x="1060" y="626"/>
                  </a:lnTo>
                  <a:lnTo>
                    <a:pt x="1062" y="636"/>
                  </a:lnTo>
                  <a:lnTo>
                    <a:pt x="1061" y="640"/>
                  </a:lnTo>
                  <a:lnTo>
                    <a:pt x="1293" y="723"/>
                  </a:lnTo>
                  <a:lnTo>
                    <a:pt x="1296" y="718"/>
                  </a:lnTo>
                  <a:lnTo>
                    <a:pt x="1305" y="712"/>
                  </a:lnTo>
                  <a:lnTo>
                    <a:pt x="1259" y="534"/>
                  </a:lnTo>
                  <a:lnTo>
                    <a:pt x="1246" y="536"/>
                  </a:lnTo>
                  <a:lnTo>
                    <a:pt x="1230" y="534"/>
                  </a:lnTo>
                  <a:lnTo>
                    <a:pt x="1216" y="526"/>
                  </a:lnTo>
                  <a:lnTo>
                    <a:pt x="1213" y="523"/>
                  </a:lnTo>
                  <a:close/>
                  <a:moveTo>
                    <a:pt x="1281" y="521"/>
                  </a:moveTo>
                  <a:lnTo>
                    <a:pt x="1276" y="526"/>
                  </a:lnTo>
                  <a:lnTo>
                    <a:pt x="1272" y="529"/>
                  </a:lnTo>
                  <a:lnTo>
                    <a:pt x="1318" y="709"/>
                  </a:lnTo>
                  <a:lnTo>
                    <a:pt x="1330" y="711"/>
                  </a:lnTo>
                  <a:lnTo>
                    <a:pt x="1341" y="718"/>
                  </a:lnTo>
                  <a:lnTo>
                    <a:pt x="1348" y="728"/>
                  </a:lnTo>
                  <a:lnTo>
                    <a:pt x="1349" y="736"/>
                  </a:lnTo>
                  <a:lnTo>
                    <a:pt x="1522" y="752"/>
                  </a:lnTo>
                  <a:lnTo>
                    <a:pt x="1522" y="750"/>
                  </a:lnTo>
                  <a:lnTo>
                    <a:pt x="1526" y="741"/>
                  </a:lnTo>
                  <a:lnTo>
                    <a:pt x="1281" y="521"/>
                  </a:lnTo>
                  <a:close/>
                  <a:moveTo>
                    <a:pt x="850" y="517"/>
                  </a:moveTo>
                  <a:lnTo>
                    <a:pt x="841" y="523"/>
                  </a:lnTo>
                  <a:lnTo>
                    <a:pt x="826" y="526"/>
                  </a:lnTo>
                  <a:lnTo>
                    <a:pt x="819" y="525"/>
                  </a:lnTo>
                  <a:lnTo>
                    <a:pt x="767" y="748"/>
                  </a:lnTo>
                  <a:lnTo>
                    <a:pt x="1001" y="642"/>
                  </a:lnTo>
                  <a:lnTo>
                    <a:pt x="1000" y="636"/>
                  </a:lnTo>
                  <a:lnTo>
                    <a:pt x="1002" y="625"/>
                  </a:lnTo>
                  <a:lnTo>
                    <a:pt x="850" y="517"/>
                  </a:lnTo>
                  <a:close/>
                  <a:moveTo>
                    <a:pt x="800" y="517"/>
                  </a:moveTo>
                  <a:lnTo>
                    <a:pt x="518" y="789"/>
                  </a:lnTo>
                  <a:lnTo>
                    <a:pt x="522" y="796"/>
                  </a:lnTo>
                  <a:lnTo>
                    <a:pt x="522" y="797"/>
                  </a:lnTo>
                  <a:lnTo>
                    <a:pt x="751" y="753"/>
                  </a:lnTo>
                  <a:lnTo>
                    <a:pt x="805" y="520"/>
                  </a:lnTo>
                  <a:lnTo>
                    <a:pt x="800" y="517"/>
                  </a:lnTo>
                  <a:close/>
                  <a:moveTo>
                    <a:pt x="864" y="493"/>
                  </a:moveTo>
                  <a:lnTo>
                    <a:pt x="862" y="502"/>
                  </a:lnTo>
                  <a:lnTo>
                    <a:pt x="860" y="505"/>
                  </a:lnTo>
                  <a:lnTo>
                    <a:pt x="1011" y="613"/>
                  </a:lnTo>
                  <a:lnTo>
                    <a:pt x="1019" y="608"/>
                  </a:lnTo>
                  <a:lnTo>
                    <a:pt x="1031" y="605"/>
                  </a:lnTo>
                  <a:lnTo>
                    <a:pt x="1043" y="608"/>
                  </a:lnTo>
                  <a:lnTo>
                    <a:pt x="1051" y="613"/>
                  </a:lnTo>
                  <a:lnTo>
                    <a:pt x="1203" y="511"/>
                  </a:lnTo>
                  <a:lnTo>
                    <a:pt x="1198" y="502"/>
                  </a:lnTo>
                  <a:lnTo>
                    <a:pt x="1197" y="493"/>
                  </a:lnTo>
                  <a:lnTo>
                    <a:pt x="864" y="493"/>
                  </a:lnTo>
                  <a:close/>
                  <a:moveTo>
                    <a:pt x="1246" y="437"/>
                  </a:moveTo>
                  <a:lnTo>
                    <a:pt x="1262" y="439"/>
                  </a:lnTo>
                  <a:lnTo>
                    <a:pt x="1276" y="446"/>
                  </a:lnTo>
                  <a:lnTo>
                    <a:pt x="1286" y="457"/>
                  </a:lnTo>
                  <a:lnTo>
                    <a:pt x="1294" y="471"/>
                  </a:lnTo>
                  <a:lnTo>
                    <a:pt x="1296" y="486"/>
                  </a:lnTo>
                  <a:lnTo>
                    <a:pt x="1294" y="502"/>
                  </a:lnTo>
                  <a:lnTo>
                    <a:pt x="1290" y="509"/>
                  </a:lnTo>
                  <a:lnTo>
                    <a:pt x="1534" y="731"/>
                  </a:lnTo>
                  <a:lnTo>
                    <a:pt x="1535" y="730"/>
                  </a:lnTo>
                  <a:lnTo>
                    <a:pt x="1546" y="724"/>
                  </a:lnTo>
                  <a:lnTo>
                    <a:pt x="1559" y="722"/>
                  </a:lnTo>
                  <a:lnTo>
                    <a:pt x="1575" y="725"/>
                  </a:lnTo>
                  <a:lnTo>
                    <a:pt x="1588" y="734"/>
                  </a:lnTo>
                  <a:lnTo>
                    <a:pt x="1596" y="747"/>
                  </a:lnTo>
                  <a:lnTo>
                    <a:pt x="1600" y="763"/>
                  </a:lnTo>
                  <a:lnTo>
                    <a:pt x="1596" y="779"/>
                  </a:lnTo>
                  <a:lnTo>
                    <a:pt x="1588" y="792"/>
                  </a:lnTo>
                  <a:lnTo>
                    <a:pt x="1575" y="800"/>
                  </a:lnTo>
                  <a:lnTo>
                    <a:pt x="1571" y="801"/>
                  </a:lnTo>
                  <a:lnTo>
                    <a:pt x="1607" y="1148"/>
                  </a:lnTo>
                  <a:lnTo>
                    <a:pt x="1620" y="1151"/>
                  </a:lnTo>
                  <a:lnTo>
                    <a:pt x="1633" y="1159"/>
                  </a:lnTo>
                  <a:lnTo>
                    <a:pt x="1641" y="1172"/>
                  </a:lnTo>
                  <a:lnTo>
                    <a:pt x="1645" y="1187"/>
                  </a:lnTo>
                  <a:lnTo>
                    <a:pt x="1641" y="1203"/>
                  </a:lnTo>
                  <a:lnTo>
                    <a:pt x="1633" y="1216"/>
                  </a:lnTo>
                  <a:lnTo>
                    <a:pt x="1620" y="1224"/>
                  </a:lnTo>
                  <a:lnTo>
                    <a:pt x="1605" y="1228"/>
                  </a:lnTo>
                  <a:lnTo>
                    <a:pt x="1590" y="1224"/>
                  </a:lnTo>
                  <a:lnTo>
                    <a:pt x="1452" y="1451"/>
                  </a:lnTo>
                  <a:lnTo>
                    <a:pt x="1454" y="1452"/>
                  </a:lnTo>
                  <a:lnTo>
                    <a:pt x="1463" y="1465"/>
                  </a:lnTo>
                  <a:lnTo>
                    <a:pt x="1466" y="1480"/>
                  </a:lnTo>
                  <a:lnTo>
                    <a:pt x="1463" y="1496"/>
                  </a:lnTo>
                  <a:lnTo>
                    <a:pt x="1454" y="1509"/>
                  </a:lnTo>
                  <a:lnTo>
                    <a:pt x="1441" y="1517"/>
                  </a:lnTo>
                  <a:lnTo>
                    <a:pt x="1426" y="1521"/>
                  </a:lnTo>
                  <a:lnTo>
                    <a:pt x="1410" y="1517"/>
                  </a:lnTo>
                  <a:lnTo>
                    <a:pt x="1398" y="1509"/>
                  </a:lnTo>
                  <a:lnTo>
                    <a:pt x="1393" y="1502"/>
                  </a:lnTo>
                  <a:lnTo>
                    <a:pt x="1092" y="1626"/>
                  </a:lnTo>
                  <a:lnTo>
                    <a:pt x="1093" y="1630"/>
                  </a:lnTo>
                  <a:lnTo>
                    <a:pt x="1091" y="1641"/>
                  </a:lnTo>
                  <a:lnTo>
                    <a:pt x="1083" y="1652"/>
                  </a:lnTo>
                  <a:lnTo>
                    <a:pt x="1074" y="1659"/>
                  </a:lnTo>
                  <a:lnTo>
                    <a:pt x="1062" y="1661"/>
                  </a:lnTo>
                  <a:lnTo>
                    <a:pt x="1050" y="1659"/>
                  </a:lnTo>
                  <a:lnTo>
                    <a:pt x="1039" y="1652"/>
                  </a:lnTo>
                  <a:lnTo>
                    <a:pt x="1033" y="1641"/>
                  </a:lnTo>
                  <a:lnTo>
                    <a:pt x="1031" y="1630"/>
                  </a:lnTo>
                  <a:lnTo>
                    <a:pt x="1031" y="1628"/>
                  </a:lnTo>
                  <a:lnTo>
                    <a:pt x="740" y="1556"/>
                  </a:lnTo>
                  <a:lnTo>
                    <a:pt x="731" y="1569"/>
                  </a:lnTo>
                  <a:lnTo>
                    <a:pt x="719" y="1577"/>
                  </a:lnTo>
                  <a:lnTo>
                    <a:pt x="703" y="1580"/>
                  </a:lnTo>
                  <a:lnTo>
                    <a:pt x="688" y="1577"/>
                  </a:lnTo>
                  <a:lnTo>
                    <a:pt x="675" y="1569"/>
                  </a:lnTo>
                  <a:lnTo>
                    <a:pt x="666" y="1556"/>
                  </a:lnTo>
                  <a:lnTo>
                    <a:pt x="663" y="1540"/>
                  </a:lnTo>
                  <a:lnTo>
                    <a:pt x="666" y="1524"/>
                  </a:lnTo>
                  <a:lnTo>
                    <a:pt x="673" y="1514"/>
                  </a:lnTo>
                  <a:lnTo>
                    <a:pt x="509" y="1309"/>
                  </a:lnTo>
                  <a:lnTo>
                    <a:pt x="501" y="1314"/>
                  </a:lnTo>
                  <a:lnTo>
                    <a:pt x="486" y="1316"/>
                  </a:lnTo>
                  <a:lnTo>
                    <a:pt x="470" y="1314"/>
                  </a:lnTo>
                  <a:lnTo>
                    <a:pt x="456" y="1307"/>
                  </a:lnTo>
                  <a:lnTo>
                    <a:pt x="445" y="1296"/>
                  </a:lnTo>
                  <a:lnTo>
                    <a:pt x="437" y="1282"/>
                  </a:lnTo>
                  <a:lnTo>
                    <a:pt x="435" y="1266"/>
                  </a:lnTo>
                  <a:lnTo>
                    <a:pt x="437" y="1251"/>
                  </a:lnTo>
                  <a:lnTo>
                    <a:pt x="445" y="1237"/>
                  </a:lnTo>
                  <a:lnTo>
                    <a:pt x="456" y="1227"/>
                  </a:lnTo>
                  <a:lnTo>
                    <a:pt x="470" y="1219"/>
                  </a:lnTo>
                  <a:lnTo>
                    <a:pt x="478" y="1218"/>
                  </a:lnTo>
                  <a:lnTo>
                    <a:pt x="478" y="851"/>
                  </a:lnTo>
                  <a:lnTo>
                    <a:pt x="470" y="849"/>
                  </a:lnTo>
                  <a:lnTo>
                    <a:pt x="457" y="841"/>
                  </a:lnTo>
                  <a:lnTo>
                    <a:pt x="448" y="828"/>
                  </a:lnTo>
                  <a:lnTo>
                    <a:pt x="445" y="812"/>
                  </a:lnTo>
                  <a:lnTo>
                    <a:pt x="448" y="796"/>
                  </a:lnTo>
                  <a:lnTo>
                    <a:pt x="457" y="783"/>
                  </a:lnTo>
                  <a:lnTo>
                    <a:pt x="470" y="774"/>
                  </a:lnTo>
                  <a:lnTo>
                    <a:pt x="486" y="771"/>
                  </a:lnTo>
                  <a:lnTo>
                    <a:pt x="501" y="774"/>
                  </a:lnTo>
                  <a:lnTo>
                    <a:pt x="508" y="780"/>
                  </a:lnTo>
                  <a:lnTo>
                    <a:pt x="790" y="505"/>
                  </a:lnTo>
                  <a:lnTo>
                    <a:pt x="788" y="502"/>
                  </a:lnTo>
                  <a:lnTo>
                    <a:pt x="785" y="486"/>
                  </a:lnTo>
                  <a:lnTo>
                    <a:pt x="788" y="471"/>
                  </a:lnTo>
                  <a:lnTo>
                    <a:pt x="797" y="458"/>
                  </a:lnTo>
                  <a:lnTo>
                    <a:pt x="810" y="449"/>
                  </a:lnTo>
                  <a:lnTo>
                    <a:pt x="826" y="446"/>
                  </a:lnTo>
                  <a:lnTo>
                    <a:pt x="841" y="449"/>
                  </a:lnTo>
                  <a:lnTo>
                    <a:pt x="853" y="458"/>
                  </a:lnTo>
                  <a:lnTo>
                    <a:pt x="862" y="471"/>
                  </a:lnTo>
                  <a:lnTo>
                    <a:pt x="864" y="479"/>
                  </a:lnTo>
                  <a:lnTo>
                    <a:pt x="1197" y="479"/>
                  </a:lnTo>
                  <a:lnTo>
                    <a:pt x="1198" y="471"/>
                  </a:lnTo>
                  <a:lnTo>
                    <a:pt x="1205" y="457"/>
                  </a:lnTo>
                  <a:lnTo>
                    <a:pt x="1216" y="446"/>
                  </a:lnTo>
                  <a:lnTo>
                    <a:pt x="1230" y="439"/>
                  </a:lnTo>
                  <a:lnTo>
                    <a:pt x="1246" y="437"/>
                  </a:lnTo>
                  <a:close/>
                  <a:moveTo>
                    <a:pt x="1036" y="306"/>
                  </a:moveTo>
                  <a:lnTo>
                    <a:pt x="966" y="309"/>
                  </a:lnTo>
                  <a:lnTo>
                    <a:pt x="897" y="319"/>
                  </a:lnTo>
                  <a:lnTo>
                    <a:pt x="831" y="335"/>
                  </a:lnTo>
                  <a:lnTo>
                    <a:pt x="768" y="357"/>
                  </a:lnTo>
                  <a:lnTo>
                    <a:pt x="707" y="384"/>
                  </a:lnTo>
                  <a:lnTo>
                    <a:pt x="648" y="417"/>
                  </a:lnTo>
                  <a:lnTo>
                    <a:pt x="594" y="455"/>
                  </a:lnTo>
                  <a:lnTo>
                    <a:pt x="543" y="498"/>
                  </a:lnTo>
                  <a:lnTo>
                    <a:pt x="496" y="545"/>
                  </a:lnTo>
                  <a:lnTo>
                    <a:pt x="455" y="595"/>
                  </a:lnTo>
                  <a:lnTo>
                    <a:pt x="416" y="649"/>
                  </a:lnTo>
                  <a:lnTo>
                    <a:pt x="384" y="707"/>
                  </a:lnTo>
                  <a:lnTo>
                    <a:pt x="356" y="768"/>
                  </a:lnTo>
                  <a:lnTo>
                    <a:pt x="334" y="832"/>
                  </a:lnTo>
                  <a:lnTo>
                    <a:pt x="318" y="898"/>
                  </a:lnTo>
                  <a:lnTo>
                    <a:pt x="308" y="967"/>
                  </a:lnTo>
                  <a:lnTo>
                    <a:pt x="305" y="1037"/>
                  </a:lnTo>
                  <a:lnTo>
                    <a:pt x="308" y="1108"/>
                  </a:lnTo>
                  <a:lnTo>
                    <a:pt x="318" y="1176"/>
                  </a:lnTo>
                  <a:lnTo>
                    <a:pt x="334" y="1243"/>
                  </a:lnTo>
                  <a:lnTo>
                    <a:pt x="356" y="1307"/>
                  </a:lnTo>
                  <a:lnTo>
                    <a:pt x="384" y="1368"/>
                  </a:lnTo>
                  <a:lnTo>
                    <a:pt x="416" y="1425"/>
                  </a:lnTo>
                  <a:lnTo>
                    <a:pt x="455" y="1480"/>
                  </a:lnTo>
                  <a:lnTo>
                    <a:pt x="496" y="1530"/>
                  </a:lnTo>
                  <a:lnTo>
                    <a:pt x="543" y="1577"/>
                  </a:lnTo>
                  <a:lnTo>
                    <a:pt x="594" y="1620"/>
                  </a:lnTo>
                  <a:lnTo>
                    <a:pt x="648" y="1657"/>
                  </a:lnTo>
                  <a:lnTo>
                    <a:pt x="707" y="1691"/>
                  </a:lnTo>
                  <a:lnTo>
                    <a:pt x="768" y="1717"/>
                  </a:lnTo>
                  <a:lnTo>
                    <a:pt x="831" y="1740"/>
                  </a:lnTo>
                  <a:lnTo>
                    <a:pt x="897" y="1756"/>
                  </a:lnTo>
                  <a:lnTo>
                    <a:pt x="966" y="1765"/>
                  </a:lnTo>
                  <a:lnTo>
                    <a:pt x="1036" y="1769"/>
                  </a:lnTo>
                  <a:lnTo>
                    <a:pt x="1107" y="1765"/>
                  </a:lnTo>
                  <a:lnTo>
                    <a:pt x="1175" y="1756"/>
                  </a:lnTo>
                  <a:lnTo>
                    <a:pt x="1241" y="1740"/>
                  </a:lnTo>
                  <a:lnTo>
                    <a:pt x="1306" y="1717"/>
                  </a:lnTo>
                  <a:lnTo>
                    <a:pt x="1367" y="1691"/>
                  </a:lnTo>
                  <a:lnTo>
                    <a:pt x="1424" y="1657"/>
                  </a:lnTo>
                  <a:lnTo>
                    <a:pt x="1479" y="1620"/>
                  </a:lnTo>
                  <a:lnTo>
                    <a:pt x="1529" y="1577"/>
                  </a:lnTo>
                  <a:lnTo>
                    <a:pt x="1576" y="1530"/>
                  </a:lnTo>
                  <a:lnTo>
                    <a:pt x="1619" y="1480"/>
                  </a:lnTo>
                  <a:lnTo>
                    <a:pt x="1656" y="1425"/>
                  </a:lnTo>
                  <a:lnTo>
                    <a:pt x="1689" y="1368"/>
                  </a:lnTo>
                  <a:lnTo>
                    <a:pt x="1716" y="1307"/>
                  </a:lnTo>
                  <a:lnTo>
                    <a:pt x="1739" y="1243"/>
                  </a:lnTo>
                  <a:lnTo>
                    <a:pt x="1755" y="1176"/>
                  </a:lnTo>
                  <a:lnTo>
                    <a:pt x="1764" y="1108"/>
                  </a:lnTo>
                  <a:lnTo>
                    <a:pt x="1767" y="1037"/>
                  </a:lnTo>
                  <a:lnTo>
                    <a:pt x="1764" y="967"/>
                  </a:lnTo>
                  <a:lnTo>
                    <a:pt x="1755" y="898"/>
                  </a:lnTo>
                  <a:lnTo>
                    <a:pt x="1739" y="832"/>
                  </a:lnTo>
                  <a:lnTo>
                    <a:pt x="1716" y="768"/>
                  </a:lnTo>
                  <a:lnTo>
                    <a:pt x="1689" y="707"/>
                  </a:lnTo>
                  <a:lnTo>
                    <a:pt x="1656" y="649"/>
                  </a:lnTo>
                  <a:lnTo>
                    <a:pt x="1619" y="595"/>
                  </a:lnTo>
                  <a:lnTo>
                    <a:pt x="1576" y="545"/>
                  </a:lnTo>
                  <a:lnTo>
                    <a:pt x="1529" y="498"/>
                  </a:lnTo>
                  <a:lnTo>
                    <a:pt x="1479" y="455"/>
                  </a:lnTo>
                  <a:lnTo>
                    <a:pt x="1424" y="417"/>
                  </a:lnTo>
                  <a:lnTo>
                    <a:pt x="1367" y="384"/>
                  </a:lnTo>
                  <a:lnTo>
                    <a:pt x="1306" y="357"/>
                  </a:lnTo>
                  <a:lnTo>
                    <a:pt x="1241" y="335"/>
                  </a:lnTo>
                  <a:lnTo>
                    <a:pt x="1175" y="319"/>
                  </a:lnTo>
                  <a:lnTo>
                    <a:pt x="1107" y="309"/>
                  </a:lnTo>
                  <a:lnTo>
                    <a:pt x="1036" y="306"/>
                  </a:lnTo>
                  <a:close/>
                  <a:moveTo>
                    <a:pt x="1036" y="0"/>
                  </a:moveTo>
                  <a:lnTo>
                    <a:pt x="1117" y="4"/>
                  </a:lnTo>
                  <a:lnTo>
                    <a:pt x="1197" y="13"/>
                  </a:lnTo>
                  <a:lnTo>
                    <a:pt x="1275" y="28"/>
                  </a:lnTo>
                  <a:lnTo>
                    <a:pt x="1349" y="48"/>
                  </a:lnTo>
                  <a:lnTo>
                    <a:pt x="1422" y="74"/>
                  </a:lnTo>
                  <a:lnTo>
                    <a:pt x="1493" y="106"/>
                  </a:lnTo>
                  <a:lnTo>
                    <a:pt x="1560" y="143"/>
                  </a:lnTo>
                  <a:lnTo>
                    <a:pt x="1624" y="183"/>
                  </a:lnTo>
                  <a:lnTo>
                    <a:pt x="1685" y="228"/>
                  </a:lnTo>
                  <a:lnTo>
                    <a:pt x="1742" y="278"/>
                  </a:lnTo>
                  <a:lnTo>
                    <a:pt x="1796" y="332"/>
                  </a:lnTo>
                  <a:lnTo>
                    <a:pt x="1846" y="390"/>
                  </a:lnTo>
                  <a:lnTo>
                    <a:pt x="1890" y="450"/>
                  </a:lnTo>
                  <a:lnTo>
                    <a:pt x="1932" y="515"/>
                  </a:lnTo>
                  <a:lnTo>
                    <a:pt x="1967" y="582"/>
                  </a:lnTo>
                  <a:lnTo>
                    <a:pt x="2000" y="651"/>
                  </a:lnTo>
                  <a:lnTo>
                    <a:pt x="2025" y="724"/>
                  </a:lnTo>
                  <a:lnTo>
                    <a:pt x="2045" y="800"/>
                  </a:lnTo>
                  <a:lnTo>
                    <a:pt x="2060" y="877"/>
                  </a:lnTo>
                  <a:lnTo>
                    <a:pt x="2070" y="956"/>
                  </a:lnTo>
                  <a:lnTo>
                    <a:pt x="2073" y="1037"/>
                  </a:lnTo>
                  <a:lnTo>
                    <a:pt x="2070" y="1114"/>
                  </a:lnTo>
                  <a:lnTo>
                    <a:pt x="2063" y="1190"/>
                  </a:lnTo>
                  <a:lnTo>
                    <a:pt x="2049" y="1263"/>
                  </a:lnTo>
                  <a:lnTo>
                    <a:pt x="2031" y="1336"/>
                  </a:lnTo>
                  <a:lnTo>
                    <a:pt x="2007" y="1405"/>
                  </a:lnTo>
                  <a:lnTo>
                    <a:pt x="1979" y="1473"/>
                  </a:lnTo>
                  <a:lnTo>
                    <a:pt x="1946" y="1537"/>
                  </a:lnTo>
                  <a:lnTo>
                    <a:pt x="1909" y="1599"/>
                  </a:lnTo>
                  <a:lnTo>
                    <a:pt x="1868" y="1657"/>
                  </a:lnTo>
                  <a:lnTo>
                    <a:pt x="1166" y="2631"/>
                  </a:lnTo>
                  <a:lnTo>
                    <a:pt x="1147" y="2653"/>
                  </a:lnTo>
                  <a:lnTo>
                    <a:pt x="1127" y="2670"/>
                  </a:lnTo>
                  <a:lnTo>
                    <a:pt x="1106" y="2684"/>
                  </a:lnTo>
                  <a:lnTo>
                    <a:pt x="1083" y="2693"/>
                  </a:lnTo>
                  <a:lnTo>
                    <a:pt x="1060" y="2699"/>
                  </a:lnTo>
                  <a:lnTo>
                    <a:pt x="1036" y="2701"/>
                  </a:lnTo>
                  <a:lnTo>
                    <a:pt x="1013" y="2699"/>
                  </a:lnTo>
                  <a:lnTo>
                    <a:pt x="990" y="2693"/>
                  </a:lnTo>
                  <a:lnTo>
                    <a:pt x="968" y="2684"/>
                  </a:lnTo>
                  <a:lnTo>
                    <a:pt x="946" y="2670"/>
                  </a:lnTo>
                  <a:lnTo>
                    <a:pt x="926" y="2653"/>
                  </a:lnTo>
                  <a:lnTo>
                    <a:pt x="908" y="2631"/>
                  </a:lnTo>
                  <a:lnTo>
                    <a:pt x="205" y="1657"/>
                  </a:lnTo>
                  <a:lnTo>
                    <a:pt x="165" y="1599"/>
                  </a:lnTo>
                  <a:lnTo>
                    <a:pt x="127" y="1537"/>
                  </a:lnTo>
                  <a:lnTo>
                    <a:pt x="94" y="1473"/>
                  </a:lnTo>
                  <a:lnTo>
                    <a:pt x="66" y="1405"/>
                  </a:lnTo>
                  <a:lnTo>
                    <a:pt x="43" y="1336"/>
                  </a:lnTo>
                  <a:lnTo>
                    <a:pt x="25" y="1263"/>
                  </a:lnTo>
                  <a:lnTo>
                    <a:pt x="11" y="1190"/>
                  </a:lnTo>
                  <a:lnTo>
                    <a:pt x="3" y="1114"/>
                  </a:lnTo>
                  <a:lnTo>
                    <a:pt x="0" y="1037"/>
                  </a:lnTo>
                  <a:lnTo>
                    <a:pt x="3" y="956"/>
                  </a:lnTo>
                  <a:lnTo>
                    <a:pt x="13" y="877"/>
                  </a:lnTo>
                  <a:lnTo>
                    <a:pt x="28" y="800"/>
                  </a:lnTo>
                  <a:lnTo>
                    <a:pt x="48" y="724"/>
                  </a:lnTo>
                  <a:lnTo>
                    <a:pt x="74" y="651"/>
                  </a:lnTo>
                  <a:lnTo>
                    <a:pt x="106" y="582"/>
                  </a:lnTo>
                  <a:lnTo>
                    <a:pt x="141" y="515"/>
                  </a:lnTo>
                  <a:lnTo>
                    <a:pt x="183" y="450"/>
                  </a:lnTo>
                  <a:lnTo>
                    <a:pt x="228" y="390"/>
                  </a:lnTo>
                  <a:lnTo>
                    <a:pt x="277" y="332"/>
                  </a:lnTo>
                  <a:lnTo>
                    <a:pt x="331" y="278"/>
                  </a:lnTo>
                  <a:lnTo>
                    <a:pt x="388" y="228"/>
                  </a:lnTo>
                  <a:lnTo>
                    <a:pt x="449" y="183"/>
                  </a:lnTo>
                  <a:lnTo>
                    <a:pt x="513" y="143"/>
                  </a:lnTo>
                  <a:lnTo>
                    <a:pt x="581" y="106"/>
                  </a:lnTo>
                  <a:lnTo>
                    <a:pt x="651" y="74"/>
                  </a:lnTo>
                  <a:lnTo>
                    <a:pt x="724" y="48"/>
                  </a:lnTo>
                  <a:lnTo>
                    <a:pt x="799" y="28"/>
                  </a:lnTo>
                  <a:lnTo>
                    <a:pt x="876" y="13"/>
                  </a:lnTo>
                  <a:lnTo>
                    <a:pt x="955" y="4"/>
                  </a:lnTo>
                  <a:lnTo>
                    <a:pt x="1036" y="0"/>
                  </a:lnTo>
                  <a:close/>
                </a:path>
              </a:pathLst>
            </a:custGeom>
            <a:solidFill>
              <a:srgbClr val="1891CE"/>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sz="1600" spc="-150" dirty="0">
                <a:solidFill>
                  <a:prstClr val="black"/>
                </a:solidFill>
              </a:endParaRPr>
            </a:p>
          </p:txBody>
        </p:sp>
        <p:sp>
          <p:nvSpPr>
            <p:cNvPr id="160" name="타원 159"/>
            <p:cNvSpPr/>
            <p:nvPr/>
          </p:nvSpPr>
          <p:spPr>
            <a:xfrm>
              <a:off x="6699130" y="5251478"/>
              <a:ext cx="103418" cy="103417"/>
            </a:xfrm>
            <a:prstGeom prst="ellipse">
              <a:avLst/>
            </a:prstGeom>
            <a:solidFill>
              <a:schemeClr val="bg1"/>
            </a:solidFill>
            <a:ln w="47625">
              <a:solidFill>
                <a:srgbClr val="1891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spc="-150" dirty="0">
                <a:solidFill>
                  <a:prstClr val="white"/>
                </a:solidFill>
              </a:endParaRPr>
            </a:p>
          </p:txBody>
        </p:sp>
      </p:grpSp>
      <p:grpSp>
        <p:nvGrpSpPr>
          <p:cNvPr id="161" name="그룹 160"/>
          <p:cNvGrpSpPr/>
          <p:nvPr/>
        </p:nvGrpSpPr>
        <p:grpSpPr>
          <a:xfrm>
            <a:off x="395536" y="2004065"/>
            <a:ext cx="138854" cy="135637"/>
            <a:chOff x="6678285" y="5242688"/>
            <a:chExt cx="145109" cy="188996"/>
          </a:xfrm>
        </p:grpSpPr>
        <p:sp>
          <p:nvSpPr>
            <p:cNvPr id="162" name="Freeform 9"/>
            <p:cNvSpPr>
              <a:spLocks noEditPoints="1"/>
            </p:cNvSpPr>
            <p:nvPr/>
          </p:nvSpPr>
          <p:spPr bwMode="auto">
            <a:xfrm>
              <a:off x="6678285" y="5242688"/>
              <a:ext cx="145109" cy="188996"/>
            </a:xfrm>
            <a:custGeom>
              <a:avLst/>
              <a:gdLst/>
              <a:ahLst/>
              <a:cxnLst>
                <a:cxn ang="0">
                  <a:pos x="1040" y="1608"/>
                </a:cxn>
                <a:cxn ang="0">
                  <a:pos x="1262" y="1365"/>
                </a:cxn>
                <a:cxn ang="0">
                  <a:pos x="899" y="1374"/>
                </a:cxn>
                <a:cxn ang="0">
                  <a:pos x="1245" y="1347"/>
                </a:cxn>
                <a:cxn ang="0">
                  <a:pos x="719" y="1502"/>
                </a:cxn>
                <a:cxn ang="0">
                  <a:pos x="1305" y="1335"/>
                </a:cxn>
                <a:cxn ang="0">
                  <a:pos x="1576" y="1216"/>
                </a:cxn>
                <a:cxn ang="0">
                  <a:pos x="898" y="1355"/>
                </a:cxn>
                <a:cxn ang="0">
                  <a:pos x="525" y="1237"/>
                </a:cxn>
                <a:cxn ang="0">
                  <a:pos x="642" y="1089"/>
                </a:cxn>
                <a:cxn ang="0">
                  <a:pos x="869" y="1335"/>
                </a:cxn>
                <a:cxn ang="0">
                  <a:pos x="1295" y="1312"/>
                </a:cxn>
                <a:cxn ang="0">
                  <a:pos x="1091" y="1049"/>
                </a:cxn>
                <a:cxn ang="0">
                  <a:pos x="1281" y="1305"/>
                </a:cxn>
                <a:cxn ang="0">
                  <a:pos x="629" y="1078"/>
                </a:cxn>
                <a:cxn ang="0">
                  <a:pos x="1581" y="1155"/>
                </a:cxn>
                <a:cxn ang="0">
                  <a:pos x="682" y="1048"/>
                </a:cxn>
                <a:cxn ang="0">
                  <a:pos x="525" y="812"/>
                </a:cxn>
                <a:cxn ang="0">
                  <a:pos x="1076" y="1014"/>
                </a:cxn>
                <a:cxn ang="0">
                  <a:pos x="1348" y="750"/>
                </a:cxn>
                <a:cxn ang="0">
                  <a:pos x="1521" y="766"/>
                </a:cxn>
                <a:cxn ang="0">
                  <a:pos x="1019" y="665"/>
                </a:cxn>
                <a:cxn ang="0">
                  <a:pos x="1054" y="1000"/>
                </a:cxn>
                <a:cxn ang="0">
                  <a:pos x="1060" y="626"/>
                </a:cxn>
                <a:cxn ang="0">
                  <a:pos x="1230" y="534"/>
                </a:cxn>
                <a:cxn ang="0">
                  <a:pos x="1341" y="718"/>
                </a:cxn>
                <a:cxn ang="0">
                  <a:pos x="841" y="523"/>
                </a:cxn>
                <a:cxn ang="0">
                  <a:pos x="800" y="517"/>
                </a:cxn>
                <a:cxn ang="0">
                  <a:pos x="862" y="502"/>
                </a:cxn>
                <a:cxn ang="0">
                  <a:pos x="1198" y="502"/>
                </a:cxn>
                <a:cxn ang="0">
                  <a:pos x="1296" y="486"/>
                </a:cxn>
                <a:cxn ang="0">
                  <a:pos x="1588" y="734"/>
                </a:cxn>
                <a:cxn ang="0">
                  <a:pos x="1620" y="1151"/>
                </a:cxn>
                <a:cxn ang="0">
                  <a:pos x="1590" y="1224"/>
                </a:cxn>
                <a:cxn ang="0">
                  <a:pos x="1426" y="1521"/>
                </a:cxn>
                <a:cxn ang="0">
                  <a:pos x="1074" y="1659"/>
                </a:cxn>
                <a:cxn ang="0">
                  <a:pos x="731" y="1569"/>
                </a:cxn>
                <a:cxn ang="0">
                  <a:pos x="673" y="1514"/>
                </a:cxn>
                <a:cxn ang="0">
                  <a:pos x="435" y="1266"/>
                </a:cxn>
                <a:cxn ang="0">
                  <a:pos x="457" y="841"/>
                </a:cxn>
                <a:cxn ang="0">
                  <a:pos x="508" y="780"/>
                </a:cxn>
                <a:cxn ang="0">
                  <a:pos x="841" y="449"/>
                </a:cxn>
                <a:cxn ang="0">
                  <a:pos x="1230" y="439"/>
                </a:cxn>
                <a:cxn ang="0">
                  <a:pos x="648" y="417"/>
                </a:cxn>
                <a:cxn ang="0">
                  <a:pos x="334" y="832"/>
                </a:cxn>
                <a:cxn ang="0">
                  <a:pos x="384" y="1368"/>
                </a:cxn>
                <a:cxn ang="0">
                  <a:pos x="768" y="1717"/>
                </a:cxn>
                <a:cxn ang="0">
                  <a:pos x="1306" y="1717"/>
                </a:cxn>
                <a:cxn ang="0">
                  <a:pos x="1689" y="1368"/>
                </a:cxn>
                <a:cxn ang="0">
                  <a:pos x="1739" y="832"/>
                </a:cxn>
                <a:cxn ang="0">
                  <a:pos x="1424" y="417"/>
                </a:cxn>
                <a:cxn ang="0">
                  <a:pos x="1117" y="4"/>
                </a:cxn>
                <a:cxn ang="0">
                  <a:pos x="1685" y="228"/>
                </a:cxn>
                <a:cxn ang="0">
                  <a:pos x="2025" y="724"/>
                </a:cxn>
                <a:cxn ang="0">
                  <a:pos x="2031" y="1336"/>
                </a:cxn>
                <a:cxn ang="0">
                  <a:pos x="1127" y="2670"/>
                </a:cxn>
                <a:cxn ang="0">
                  <a:pos x="946" y="2670"/>
                </a:cxn>
                <a:cxn ang="0">
                  <a:pos x="43" y="1336"/>
                </a:cxn>
                <a:cxn ang="0">
                  <a:pos x="48" y="724"/>
                </a:cxn>
                <a:cxn ang="0">
                  <a:pos x="388" y="228"/>
                </a:cxn>
                <a:cxn ang="0">
                  <a:pos x="955" y="4"/>
                </a:cxn>
              </a:cxnLst>
              <a:rect l="0" t="0" r="r" b="b"/>
              <a:pathLst>
                <a:path w="2073" h="2701">
                  <a:moveTo>
                    <a:pt x="854" y="1394"/>
                  </a:moveTo>
                  <a:lnTo>
                    <a:pt x="736" y="1517"/>
                  </a:lnTo>
                  <a:lnTo>
                    <a:pt x="740" y="1524"/>
                  </a:lnTo>
                  <a:lnTo>
                    <a:pt x="743" y="1540"/>
                  </a:lnTo>
                  <a:lnTo>
                    <a:pt x="743" y="1542"/>
                  </a:lnTo>
                  <a:lnTo>
                    <a:pt x="1035" y="1615"/>
                  </a:lnTo>
                  <a:lnTo>
                    <a:pt x="1039" y="1608"/>
                  </a:lnTo>
                  <a:lnTo>
                    <a:pt x="1040" y="1608"/>
                  </a:lnTo>
                  <a:lnTo>
                    <a:pt x="879" y="1396"/>
                  </a:lnTo>
                  <a:lnTo>
                    <a:pt x="869" y="1398"/>
                  </a:lnTo>
                  <a:lnTo>
                    <a:pt x="857" y="1396"/>
                  </a:lnTo>
                  <a:lnTo>
                    <a:pt x="854" y="1394"/>
                  </a:lnTo>
                  <a:close/>
                  <a:moveTo>
                    <a:pt x="1291" y="1360"/>
                  </a:moveTo>
                  <a:lnTo>
                    <a:pt x="1285" y="1365"/>
                  </a:lnTo>
                  <a:lnTo>
                    <a:pt x="1274" y="1367"/>
                  </a:lnTo>
                  <a:lnTo>
                    <a:pt x="1262" y="1365"/>
                  </a:lnTo>
                  <a:lnTo>
                    <a:pt x="1086" y="1613"/>
                  </a:lnTo>
                  <a:lnTo>
                    <a:pt x="1388" y="1489"/>
                  </a:lnTo>
                  <a:lnTo>
                    <a:pt x="1386" y="1480"/>
                  </a:lnTo>
                  <a:lnTo>
                    <a:pt x="1389" y="1465"/>
                  </a:lnTo>
                  <a:lnTo>
                    <a:pt x="1393" y="1459"/>
                  </a:lnTo>
                  <a:lnTo>
                    <a:pt x="1291" y="1360"/>
                  </a:lnTo>
                  <a:close/>
                  <a:moveTo>
                    <a:pt x="1245" y="1344"/>
                  </a:moveTo>
                  <a:lnTo>
                    <a:pt x="899" y="1374"/>
                  </a:lnTo>
                  <a:lnTo>
                    <a:pt x="898" y="1378"/>
                  </a:lnTo>
                  <a:lnTo>
                    <a:pt x="891" y="1387"/>
                  </a:lnTo>
                  <a:lnTo>
                    <a:pt x="1052" y="1601"/>
                  </a:lnTo>
                  <a:lnTo>
                    <a:pt x="1062" y="1599"/>
                  </a:lnTo>
                  <a:lnTo>
                    <a:pt x="1074" y="1601"/>
                  </a:lnTo>
                  <a:lnTo>
                    <a:pt x="1076" y="1603"/>
                  </a:lnTo>
                  <a:lnTo>
                    <a:pt x="1250" y="1356"/>
                  </a:lnTo>
                  <a:lnTo>
                    <a:pt x="1245" y="1347"/>
                  </a:lnTo>
                  <a:lnTo>
                    <a:pt x="1245" y="1344"/>
                  </a:lnTo>
                  <a:close/>
                  <a:moveTo>
                    <a:pt x="530" y="1286"/>
                  </a:moveTo>
                  <a:lnTo>
                    <a:pt x="525" y="1296"/>
                  </a:lnTo>
                  <a:lnTo>
                    <a:pt x="521" y="1300"/>
                  </a:lnTo>
                  <a:lnTo>
                    <a:pt x="684" y="1505"/>
                  </a:lnTo>
                  <a:lnTo>
                    <a:pt x="688" y="1502"/>
                  </a:lnTo>
                  <a:lnTo>
                    <a:pt x="703" y="1499"/>
                  </a:lnTo>
                  <a:lnTo>
                    <a:pt x="719" y="1502"/>
                  </a:lnTo>
                  <a:lnTo>
                    <a:pt x="725" y="1507"/>
                  </a:lnTo>
                  <a:lnTo>
                    <a:pt x="845" y="1385"/>
                  </a:lnTo>
                  <a:lnTo>
                    <a:pt x="839" y="1378"/>
                  </a:lnTo>
                  <a:lnTo>
                    <a:pt x="837" y="1369"/>
                  </a:lnTo>
                  <a:lnTo>
                    <a:pt x="530" y="1286"/>
                  </a:lnTo>
                  <a:close/>
                  <a:moveTo>
                    <a:pt x="1572" y="1211"/>
                  </a:moveTo>
                  <a:lnTo>
                    <a:pt x="1303" y="1330"/>
                  </a:lnTo>
                  <a:lnTo>
                    <a:pt x="1305" y="1335"/>
                  </a:lnTo>
                  <a:lnTo>
                    <a:pt x="1302" y="1347"/>
                  </a:lnTo>
                  <a:lnTo>
                    <a:pt x="1300" y="1351"/>
                  </a:lnTo>
                  <a:lnTo>
                    <a:pt x="1403" y="1448"/>
                  </a:lnTo>
                  <a:lnTo>
                    <a:pt x="1410" y="1444"/>
                  </a:lnTo>
                  <a:lnTo>
                    <a:pt x="1426" y="1440"/>
                  </a:lnTo>
                  <a:lnTo>
                    <a:pt x="1440" y="1444"/>
                  </a:lnTo>
                  <a:lnTo>
                    <a:pt x="1578" y="1217"/>
                  </a:lnTo>
                  <a:lnTo>
                    <a:pt x="1576" y="1216"/>
                  </a:lnTo>
                  <a:lnTo>
                    <a:pt x="1572" y="1211"/>
                  </a:lnTo>
                  <a:close/>
                  <a:moveTo>
                    <a:pt x="1069" y="1097"/>
                  </a:moveTo>
                  <a:lnTo>
                    <a:pt x="1054" y="1105"/>
                  </a:lnTo>
                  <a:lnTo>
                    <a:pt x="1036" y="1108"/>
                  </a:lnTo>
                  <a:lnTo>
                    <a:pt x="1018" y="1105"/>
                  </a:lnTo>
                  <a:lnTo>
                    <a:pt x="1015" y="1103"/>
                  </a:lnTo>
                  <a:lnTo>
                    <a:pt x="891" y="1344"/>
                  </a:lnTo>
                  <a:lnTo>
                    <a:pt x="898" y="1355"/>
                  </a:lnTo>
                  <a:lnTo>
                    <a:pt x="899" y="1360"/>
                  </a:lnTo>
                  <a:lnTo>
                    <a:pt x="1244" y="1330"/>
                  </a:lnTo>
                  <a:lnTo>
                    <a:pt x="1245" y="1323"/>
                  </a:lnTo>
                  <a:lnTo>
                    <a:pt x="1249" y="1316"/>
                  </a:lnTo>
                  <a:lnTo>
                    <a:pt x="1069" y="1097"/>
                  </a:lnTo>
                  <a:close/>
                  <a:moveTo>
                    <a:pt x="640" y="1088"/>
                  </a:moveTo>
                  <a:lnTo>
                    <a:pt x="522" y="1234"/>
                  </a:lnTo>
                  <a:lnTo>
                    <a:pt x="525" y="1237"/>
                  </a:lnTo>
                  <a:lnTo>
                    <a:pt x="533" y="1251"/>
                  </a:lnTo>
                  <a:lnTo>
                    <a:pt x="535" y="1266"/>
                  </a:lnTo>
                  <a:lnTo>
                    <a:pt x="534" y="1273"/>
                  </a:lnTo>
                  <a:lnTo>
                    <a:pt x="839" y="1354"/>
                  </a:lnTo>
                  <a:lnTo>
                    <a:pt x="845" y="1347"/>
                  </a:lnTo>
                  <a:lnTo>
                    <a:pt x="665" y="1089"/>
                  </a:lnTo>
                  <a:lnTo>
                    <a:pt x="653" y="1091"/>
                  </a:lnTo>
                  <a:lnTo>
                    <a:pt x="642" y="1089"/>
                  </a:lnTo>
                  <a:lnTo>
                    <a:pt x="640" y="1088"/>
                  </a:lnTo>
                  <a:close/>
                  <a:moveTo>
                    <a:pt x="981" y="1055"/>
                  </a:moveTo>
                  <a:lnTo>
                    <a:pt x="683" y="1065"/>
                  </a:lnTo>
                  <a:lnTo>
                    <a:pt x="682" y="1072"/>
                  </a:lnTo>
                  <a:lnTo>
                    <a:pt x="676" y="1080"/>
                  </a:lnTo>
                  <a:lnTo>
                    <a:pt x="856" y="1338"/>
                  </a:lnTo>
                  <a:lnTo>
                    <a:pt x="857" y="1337"/>
                  </a:lnTo>
                  <a:lnTo>
                    <a:pt x="869" y="1335"/>
                  </a:lnTo>
                  <a:lnTo>
                    <a:pt x="879" y="1337"/>
                  </a:lnTo>
                  <a:lnTo>
                    <a:pt x="1002" y="1096"/>
                  </a:lnTo>
                  <a:lnTo>
                    <a:pt x="991" y="1086"/>
                  </a:lnTo>
                  <a:lnTo>
                    <a:pt x="984" y="1071"/>
                  </a:lnTo>
                  <a:lnTo>
                    <a:pt x="981" y="1055"/>
                  </a:lnTo>
                  <a:close/>
                  <a:moveTo>
                    <a:pt x="1439" y="1031"/>
                  </a:moveTo>
                  <a:lnTo>
                    <a:pt x="1294" y="1311"/>
                  </a:lnTo>
                  <a:lnTo>
                    <a:pt x="1295" y="1312"/>
                  </a:lnTo>
                  <a:lnTo>
                    <a:pt x="1298" y="1316"/>
                  </a:lnTo>
                  <a:lnTo>
                    <a:pt x="1566" y="1197"/>
                  </a:lnTo>
                  <a:lnTo>
                    <a:pt x="1564" y="1187"/>
                  </a:lnTo>
                  <a:lnTo>
                    <a:pt x="1568" y="1172"/>
                  </a:lnTo>
                  <a:lnTo>
                    <a:pt x="1572" y="1165"/>
                  </a:lnTo>
                  <a:lnTo>
                    <a:pt x="1439" y="1031"/>
                  </a:lnTo>
                  <a:close/>
                  <a:moveTo>
                    <a:pt x="1425" y="1028"/>
                  </a:moveTo>
                  <a:lnTo>
                    <a:pt x="1091" y="1049"/>
                  </a:lnTo>
                  <a:lnTo>
                    <a:pt x="1092" y="1052"/>
                  </a:lnTo>
                  <a:lnTo>
                    <a:pt x="1089" y="1071"/>
                  </a:lnTo>
                  <a:lnTo>
                    <a:pt x="1081" y="1086"/>
                  </a:lnTo>
                  <a:lnTo>
                    <a:pt x="1080" y="1087"/>
                  </a:lnTo>
                  <a:lnTo>
                    <a:pt x="1260" y="1307"/>
                  </a:lnTo>
                  <a:lnTo>
                    <a:pt x="1262" y="1306"/>
                  </a:lnTo>
                  <a:lnTo>
                    <a:pt x="1274" y="1304"/>
                  </a:lnTo>
                  <a:lnTo>
                    <a:pt x="1281" y="1305"/>
                  </a:lnTo>
                  <a:lnTo>
                    <a:pt x="1425" y="1028"/>
                  </a:lnTo>
                  <a:close/>
                  <a:moveTo>
                    <a:pt x="502" y="849"/>
                  </a:moveTo>
                  <a:lnTo>
                    <a:pt x="501" y="849"/>
                  </a:lnTo>
                  <a:lnTo>
                    <a:pt x="492" y="851"/>
                  </a:lnTo>
                  <a:lnTo>
                    <a:pt x="492" y="1218"/>
                  </a:lnTo>
                  <a:lnTo>
                    <a:pt x="501" y="1219"/>
                  </a:lnTo>
                  <a:lnTo>
                    <a:pt x="510" y="1224"/>
                  </a:lnTo>
                  <a:lnTo>
                    <a:pt x="629" y="1078"/>
                  </a:lnTo>
                  <a:lnTo>
                    <a:pt x="625" y="1072"/>
                  </a:lnTo>
                  <a:lnTo>
                    <a:pt x="622" y="1060"/>
                  </a:lnTo>
                  <a:lnTo>
                    <a:pt x="625" y="1048"/>
                  </a:lnTo>
                  <a:lnTo>
                    <a:pt x="630" y="1038"/>
                  </a:lnTo>
                  <a:lnTo>
                    <a:pt x="502" y="849"/>
                  </a:lnTo>
                  <a:close/>
                  <a:moveTo>
                    <a:pt x="1548" y="801"/>
                  </a:moveTo>
                  <a:lnTo>
                    <a:pt x="1447" y="1019"/>
                  </a:lnTo>
                  <a:lnTo>
                    <a:pt x="1581" y="1155"/>
                  </a:lnTo>
                  <a:lnTo>
                    <a:pt x="1589" y="1151"/>
                  </a:lnTo>
                  <a:lnTo>
                    <a:pt x="1593" y="1150"/>
                  </a:lnTo>
                  <a:lnTo>
                    <a:pt x="1556" y="802"/>
                  </a:lnTo>
                  <a:lnTo>
                    <a:pt x="1548" y="801"/>
                  </a:lnTo>
                  <a:close/>
                  <a:moveTo>
                    <a:pt x="759" y="773"/>
                  </a:moveTo>
                  <a:lnTo>
                    <a:pt x="669" y="1034"/>
                  </a:lnTo>
                  <a:lnTo>
                    <a:pt x="675" y="1037"/>
                  </a:lnTo>
                  <a:lnTo>
                    <a:pt x="682" y="1048"/>
                  </a:lnTo>
                  <a:lnTo>
                    <a:pt x="683" y="1051"/>
                  </a:lnTo>
                  <a:lnTo>
                    <a:pt x="983" y="1040"/>
                  </a:lnTo>
                  <a:lnTo>
                    <a:pt x="984" y="1034"/>
                  </a:lnTo>
                  <a:lnTo>
                    <a:pt x="991" y="1019"/>
                  </a:lnTo>
                  <a:lnTo>
                    <a:pt x="996" y="1015"/>
                  </a:lnTo>
                  <a:lnTo>
                    <a:pt x="759" y="773"/>
                  </a:lnTo>
                  <a:close/>
                  <a:moveTo>
                    <a:pt x="745" y="769"/>
                  </a:moveTo>
                  <a:lnTo>
                    <a:pt x="525" y="812"/>
                  </a:lnTo>
                  <a:lnTo>
                    <a:pt x="522" y="828"/>
                  </a:lnTo>
                  <a:lnTo>
                    <a:pt x="513" y="841"/>
                  </a:lnTo>
                  <a:lnTo>
                    <a:pt x="642" y="1031"/>
                  </a:lnTo>
                  <a:lnTo>
                    <a:pt x="653" y="1029"/>
                  </a:lnTo>
                  <a:lnTo>
                    <a:pt x="656" y="1029"/>
                  </a:lnTo>
                  <a:lnTo>
                    <a:pt x="745" y="769"/>
                  </a:lnTo>
                  <a:close/>
                  <a:moveTo>
                    <a:pt x="1303" y="767"/>
                  </a:moveTo>
                  <a:lnTo>
                    <a:pt x="1076" y="1014"/>
                  </a:lnTo>
                  <a:lnTo>
                    <a:pt x="1081" y="1019"/>
                  </a:lnTo>
                  <a:lnTo>
                    <a:pt x="1089" y="1034"/>
                  </a:lnTo>
                  <a:lnTo>
                    <a:pt x="1426" y="1014"/>
                  </a:lnTo>
                  <a:lnTo>
                    <a:pt x="1324" y="770"/>
                  </a:lnTo>
                  <a:lnTo>
                    <a:pt x="1318" y="771"/>
                  </a:lnTo>
                  <a:lnTo>
                    <a:pt x="1307" y="769"/>
                  </a:lnTo>
                  <a:lnTo>
                    <a:pt x="1303" y="767"/>
                  </a:lnTo>
                  <a:close/>
                  <a:moveTo>
                    <a:pt x="1348" y="750"/>
                  </a:moveTo>
                  <a:lnTo>
                    <a:pt x="1348" y="752"/>
                  </a:lnTo>
                  <a:lnTo>
                    <a:pt x="1341" y="762"/>
                  </a:lnTo>
                  <a:lnTo>
                    <a:pt x="1338" y="764"/>
                  </a:lnTo>
                  <a:lnTo>
                    <a:pt x="1438" y="1002"/>
                  </a:lnTo>
                  <a:lnTo>
                    <a:pt x="1535" y="796"/>
                  </a:lnTo>
                  <a:lnTo>
                    <a:pt x="1527" y="786"/>
                  </a:lnTo>
                  <a:lnTo>
                    <a:pt x="1522" y="775"/>
                  </a:lnTo>
                  <a:lnTo>
                    <a:pt x="1521" y="766"/>
                  </a:lnTo>
                  <a:lnTo>
                    <a:pt x="1348" y="750"/>
                  </a:lnTo>
                  <a:close/>
                  <a:moveTo>
                    <a:pt x="1006" y="655"/>
                  </a:moveTo>
                  <a:lnTo>
                    <a:pt x="770" y="762"/>
                  </a:lnTo>
                  <a:lnTo>
                    <a:pt x="1007" y="1005"/>
                  </a:lnTo>
                  <a:lnTo>
                    <a:pt x="1018" y="1000"/>
                  </a:lnTo>
                  <a:lnTo>
                    <a:pt x="1028" y="998"/>
                  </a:lnTo>
                  <a:lnTo>
                    <a:pt x="1023" y="666"/>
                  </a:lnTo>
                  <a:lnTo>
                    <a:pt x="1019" y="665"/>
                  </a:lnTo>
                  <a:lnTo>
                    <a:pt x="1008" y="658"/>
                  </a:lnTo>
                  <a:lnTo>
                    <a:pt x="1006" y="655"/>
                  </a:lnTo>
                  <a:close/>
                  <a:moveTo>
                    <a:pt x="1057" y="653"/>
                  </a:moveTo>
                  <a:lnTo>
                    <a:pt x="1052" y="658"/>
                  </a:lnTo>
                  <a:lnTo>
                    <a:pt x="1043" y="665"/>
                  </a:lnTo>
                  <a:lnTo>
                    <a:pt x="1038" y="666"/>
                  </a:lnTo>
                  <a:lnTo>
                    <a:pt x="1043" y="998"/>
                  </a:lnTo>
                  <a:lnTo>
                    <a:pt x="1054" y="1000"/>
                  </a:lnTo>
                  <a:lnTo>
                    <a:pt x="1064" y="1004"/>
                  </a:lnTo>
                  <a:lnTo>
                    <a:pt x="1293" y="757"/>
                  </a:lnTo>
                  <a:lnTo>
                    <a:pt x="1290" y="752"/>
                  </a:lnTo>
                  <a:lnTo>
                    <a:pt x="1287" y="740"/>
                  </a:lnTo>
                  <a:lnTo>
                    <a:pt x="1289" y="736"/>
                  </a:lnTo>
                  <a:lnTo>
                    <a:pt x="1057" y="653"/>
                  </a:lnTo>
                  <a:close/>
                  <a:moveTo>
                    <a:pt x="1213" y="523"/>
                  </a:moveTo>
                  <a:lnTo>
                    <a:pt x="1060" y="626"/>
                  </a:lnTo>
                  <a:lnTo>
                    <a:pt x="1062" y="636"/>
                  </a:lnTo>
                  <a:lnTo>
                    <a:pt x="1061" y="640"/>
                  </a:lnTo>
                  <a:lnTo>
                    <a:pt x="1293" y="723"/>
                  </a:lnTo>
                  <a:lnTo>
                    <a:pt x="1296" y="718"/>
                  </a:lnTo>
                  <a:lnTo>
                    <a:pt x="1305" y="712"/>
                  </a:lnTo>
                  <a:lnTo>
                    <a:pt x="1259" y="534"/>
                  </a:lnTo>
                  <a:lnTo>
                    <a:pt x="1246" y="536"/>
                  </a:lnTo>
                  <a:lnTo>
                    <a:pt x="1230" y="534"/>
                  </a:lnTo>
                  <a:lnTo>
                    <a:pt x="1216" y="526"/>
                  </a:lnTo>
                  <a:lnTo>
                    <a:pt x="1213" y="523"/>
                  </a:lnTo>
                  <a:close/>
                  <a:moveTo>
                    <a:pt x="1281" y="521"/>
                  </a:moveTo>
                  <a:lnTo>
                    <a:pt x="1276" y="526"/>
                  </a:lnTo>
                  <a:lnTo>
                    <a:pt x="1272" y="529"/>
                  </a:lnTo>
                  <a:lnTo>
                    <a:pt x="1318" y="709"/>
                  </a:lnTo>
                  <a:lnTo>
                    <a:pt x="1330" y="711"/>
                  </a:lnTo>
                  <a:lnTo>
                    <a:pt x="1341" y="718"/>
                  </a:lnTo>
                  <a:lnTo>
                    <a:pt x="1348" y="728"/>
                  </a:lnTo>
                  <a:lnTo>
                    <a:pt x="1349" y="736"/>
                  </a:lnTo>
                  <a:lnTo>
                    <a:pt x="1522" y="752"/>
                  </a:lnTo>
                  <a:lnTo>
                    <a:pt x="1522" y="750"/>
                  </a:lnTo>
                  <a:lnTo>
                    <a:pt x="1526" y="741"/>
                  </a:lnTo>
                  <a:lnTo>
                    <a:pt x="1281" y="521"/>
                  </a:lnTo>
                  <a:close/>
                  <a:moveTo>
                    <a:pt x="850" y="517"/>
                  </a:moveTo>
                  <a:lnTo>
                    <a:pt x="841" y="523"/>
                  </a:lnTo>
                  <a:lnTo>
                    <a:pt x="826" y="526"/>
                  </a:lnTo>
                  <a:lnTo>
                    <a:pt x="819" y="525"/>
                  </a:lnTo>
                  <a:lnTo>
                    <a:pt x="767" y="748"/>
                  </a:lnTo>
                  <a:lnTo>
                    <a:pt x="1001" y="642"/>
                  </a:lnTo>
                  <a:lnTo>
                    <a:pt x="1000" y="636"/>
                  </a:lnTo>
                  <a:lnTo>
                    <a:pt x="1002" y="625"/>
                  </a:lnTo>
                  <a:lnTo>
                    <a:pt x="850" y="517"/>
                  </a:lnTo>
                  <a:close/>
                  <a:moveTo>
                    <a:pt x="800" y="517"/>
                  </a:moveTo>
                  <a:lnTo>
                    <a:pt x="518" y="789"/>
                  </a:lnTo>
                  <a:lnTo>
                    <a:pt x="522" y="796"/>
                  </a:lnTo>
                  <a:lnTo>
                    <a:pt x="522" y="797"/>
                  </a:lnTo>
                  <a:lnTo>
                    <a:pt x="751" y="753"/>
                  </a:lnTo>
                  <a:lnTo>
                    <a:pt x="805" y="520"/>
                  </a:lnTo>
                  <a:lnTo>
                    <a:pt x="800" y="517"/>
                  </a:lnTo>
                  <a:close/>
                  <a:moveTo>
                    <a:pt x="864" y="493"/>
                  </a:moveTo>
                  <a:lnTo>
                    <a:pt x="862" y="502"/>
                  </a:lnTo>
                  <a:lnTo>
                    <a:pt x="860" y="505"/>
                  </a:lnTo>
                  <a:lnTo>
                    <a:pt x="1011" y="613"/>
                  </a:lnTo>
                  <a:lnTo>
                    <a:pt x="1019" y="608"/>
                  </a:lnTo>
                  <a:lnTo>
                    <a:pt x="1031" y="605"/>
                  </a:lnTo>
                  <a:lnTo>
                    <a:pt x="1043" y="608"/>
                  </a:lnTo>
                  <a:lnTo>
                    <a:pt x="1051" y="613"/>
                  </a:lnTo>
                  <a:lnTo>
                    <a:pt x="1203" y="511"/>
                  </a:lnTo>
                  <a:lnTo>
                    <a:pt x="1198" y="502"/>
                  </a:lnTo>
                  <a:lnTo>
                    <a:pt x="1197" y="493"/>
                  </a:lnTo>
                  <a:lnTo>
                    <a:pt x="864" y="493"/>
                  </a:lnTo>
                  <a:close/>
                  <a:moveTo>
                    <a:pt x="1246" y="437"/>
                  </a:moveTo>
                  <a:lnTo>
                    <a:pt x="1262" y="439"/>
                  </a:lnTo>
                  <a:lnTo>
                    <a:pt x="1276" y="446"/>
                  </a:lnTo>
                  <a:lnTo>
                    <a:pt x="1286" y="457"/>
                  </a:lnTo>
                  <a:lnTo>
                    <a:pt x="1294" y="471"/>
                  </a:lnTo>
                  <a:lnTo>
                    <a:pt x="1296" y="486"/>
                  </a:lnTo>
                  <a:lnTo>
                    <a:pt x="1294" y="502"/>
                  </a:lnTo>
                  <a:lnTo>
                    <a:pt x="1290" y="509"/>
                  </a:lnTo>
                  <a:lnTo>
                    <a:pt x="1534" y="731"/>
                  </a:lnTo>
                  <a:lnTo>
                    <a:pt x="1535" y="730"/>
                  </a:lnTo>
                  <a:lnTo>
                    <a:pt x="1546" y="724"/>
                  </a:lnTo>
                  <a:lnTo>
                    <a:pt x="1559" y="722"/>
                  </a:lnTo>
                  <a:lnTo>
                    <a:pt x="1575" y="725"/>
                  </a:lnTo>
                  <a:lnTo>
                    <a:pt x="1588" y="734"/>
                  </a:lnTo>
                  <a:lnTo>
                    <a:pt x="1596" y="747"/>
                  </a:lnTo>
                  <a:lnTo>
                    <a:pt x="1600" y="763"/>
                  </a:lnTo>
                  <a:lnTo>
                    <a:pt x="1596" y="779"/>
                  </a:lnTo>
                  <a:lnTo>
                    <a:pt x="1588" y="792"/>
                  </a:lnTo>
                  <a:lnTo>
                    <a:pt x="1575" y="800"/>
                  </a:lnTo>
                  <a:lnTo>
                    <a:pt x="1571" y="801"/>
                  </a:lnTo>
                  <a:lnTo>
                    <a:pt x="1607" y="1148"/>
                  </a:lnTo>
                  <a:lnTo>
                    <a:pt x="1620" y="1151"/>
                  </a:lnTo>
                  <a:lnTo>
                    <a:pt x="1633" y="1159"/>
                  </a:lnTo>
                  <a:lnTo>
                    <a:pt x="1641" y="1172"/>
                  </a:lnTo>
                  <a:lnTo>
                    <a:pt x="1645" y="1187"/>
                  </a:lnTo>
                  <a:lnTo>
                    <a:pt x="1641" y="1203"/>
                  </a:lnTo>
                  <a:lnTo>
                    <a:pt x="1633" y="1216"/>
                  </a:lnTo>
                  <a:lnTo>
                    <a:pt x="1620" y="1224"/>
                  </a:lnTo>
                  <a:lnTo>
                    <a:pt x="1605" y="1228"/>
                  </a:lnTo>
                  <a:lnTo>
                    <a:pt x="1590" y="1224"/>
                  </a:lnTo>
                  <a:lnTo>
                    <a:pt x="1452" y="1451"/>
                  </a:lnTo>
                  <a:lnTo>
                    <a:pt x="1454" y="1452"/>
                  </a:lnTo>
                  <a:lnTo>
                    <a:pt x="1463" y="1465"/>
                  </a:lnTo>
                  <a:lnTo>
                    <a:pt x="1466" y="1480"/>
                  </a:lnTo>
                  <a:lnTo>
                    <a:pt x="1463" y="1496"/>
                  </a:lnTo>
                  <a:lnTo>
                    <a:pt x="1454" y="1509"/>
                  </a:lnTo>
                  <a:lnTo>
                    <a:pt x="1441" y="1517"/>
                  </a:lnTo>
                  <a:lnTo>
                    <a:pt x="1426" y="1521"/>
                  </a:lnTo>
                  <a:lnTo>
                    <a:pt x="1410" y="1517"/>
                  </a:lnTo>
                  <a:lnTo>
                    <a:pt x="1398" y="1509"/>
                  </a:lnTo>
                  <a:lnTo>
                    <a:pt x="1393" y="1502"/>
                  </a:lnTo>
                  <a:lnTo>
                    <a:pt x="1092" y="1626"/>
                  </a:lnTo>
                  <a:lnTo>
                    <a:pt x="1093" y="1630"/>
                  </a:lnTo>
                  <a:lnTo>
                    <a:pt x="1091" y="1641"/>
                  </a:lnTo>
                  <a:lnTo>
                    <a:pt x="1083" y="1652"/>
                  </a:lnTo>
                  <a:lnTo>
                    <a:pt x="1074" y="1659"/>
                  </a:lnTo>
                  <a:lnTo>
                    <a:pt x="1062" y="1661"/>
                  </a:lnTo>
                  <a:lnTo>
                    <a:pt x="1050" y="1659"/>
                  </a:lnTo>
                  <a:lnTo>
                    <a:pt x="1039" y="1652"/>
                  </a:lnTo>
                  <a:lnTo>
                    <a:pt x="1033" y="1641"/>
                  </a:lnTo>
                  <a:lnTo>
                    <a:pt x="1031" y="1630"/>
                  </a:lnTo>
                  <a:lnTo>
                    <a:pt x="1031" y="1628"/>
                  </a:lnTo>
                  <a:lnTo>
                    <a:pt x="740" y="1556"/>
                  </a:lnTo>
                  <a:lnTo>
                    <a:pt x="731" y="1569"/>
                  </a:lnTo>
                  <a:lnTo>
                    <a:pt x="719" y="1577"/>
                  </a:lnTo>
                  <a:lnTo>
                    <a:pt x="703" y="1580"/>
                  </a:lnTo>
                  <a:lnTo>
                    <a:pt x="688" y="1577"/>
                  </a:lnTo>
                  <a:lnTo>
                    <a:pt x="675" y="1569"/>
                  </a:lnTo>
                  <a:lnTo>
                    <a:pt x="666" y="1556"/>
                  </a:lnTo>
                  <a:lnTo>
                    <a:pt x="663" y="1540"/>
                  </a:lnTo>
                  <a:lnTo>
                    <a:pt x="666" y="1524"/>
                  </a:lnTo>
                  <a:lnTo>
                    <a:pt x="673" y="1514"/>
                  </a:lnTo>
                  <a:lnTo>
                    <a:pt x="509" y="1309"/>
                  </a:lnTo>
                  <a:lnTo>
                    <a:pt x="501" y="1314"/>
                  </a:lnTo>
                  <a:lnTo>
                    <a:pt x="486" y="1316"/>
                  </a:lnTo>
                  <a:lnTo>
                    <a:pt x="470" y="1314"/>
                  </a:lnTo>
                  <a:lnTo>
                    <a:pt x="456" y="1307"/>
                  </a:lnTo>
                  <a:lnTo>
                    <a:pt x="445" y="1296"/>
                  </a:lnTo>
                  <a:lnTo>
                    <a:pt x="437" y="1282"/>
                  </a:lnTo>
                  <a:lnTo>
                    <a:pt x="435" y="1266"/>
                  </a:lnTo>
                  <a:lnTo>
                    <a:pt x="437" y="1251"/>
                  </a:lnTo>
                  <a:lnTo>
                    <a:pt x="445" y="1237"/>
                  </a:lnTo>
                  <a:lnTo>
                    <a:pt x="456" y="1227"/>
                  </a:lnTo>
                  <a:lnTo>
                    <a:pt x="470" y="1219"/>
                  </a:lnTo>
                  <a:lnTo>
                    <a:pt x="478" y="1218"/>
                  </a:lnTo>
                  <a:lnTo>
                    <a:pt x="478" y="851"/>
                  </a:lnTo>
                  <a:lnTo>
                    <a:pt x="470" y="849"/>
                  </a:lnTo>
                  <a:lnTo>
                    <a:pt x="457" y="841"/>
                  </a:lnTo>
                  <a:lnTo>
                    <a:pt x="448" y="828"/>
                  </a:lnTo>
                  <a:lnTo>
                    <a:pt x="445" y="812"/>
                  </a:lnTo>
                  <a:lnTo>
                    <a:pt x="448" y="796"/>
                  </a:lnTo>
                  <a:lnTo>
                    <a:pt x="457" y="783"/>
                  </a:lnTo>
                  <a:lnTo>
                    <a:pt x="470" y="774"/>
                  </a:lnTo>
                  <a:lnTo>
                    <a:pt x="486" y="771"/>
                  </a:lnTo>
                  <a:lnTo>
                    <a:pt x="501" y="774"/>
                  </a:lnTo>
                  <a:lnTo>
                    <a:pt x="508" y="780"/>
                  </a:lnTo>
                  <a:lnTo>
                    <a:pt x="790" y="505"/>
                  </a:lnTo>
                  <a:lnTo>
                    <a:pt x="788" y="502"/>
                  </a:lnTo>
                  <a:lnTo>
                    <a:pt x="785" y="486"/>
                  </a:lnTo>
                  <a:lnTo>
                    <a:pt x="788" y="471"/>
                  </a:lnTo>
                  <a:lnTo>
                    <a:pt x="797" y="458"/>
                  </a:lnTo>
                  <a:lnTo>
                    <a:pt x="810" y="449"/>
                  </a:lnTo>
                  <a:lnTo>
                    <a:pt x="826" y="446"/>
                  </a:lnTo>
                  <a:lnTo>
                    <a:pt x="841" y="449"/>
                  </a:lnTo>
                  <a:lnTo>
                    <a:pt x="853" y="458"/>
                  </a:lnTo>
                  <a:lnTo>
                    <a:pt x="862" y="471"/>
                  </a:lnTo>
                  <a:lnTo>
                    <a:pt x="864" y="479"/>
                  </a:lnTo>
                  <a:lnTo>
                    <a:pt x="1197" y="479"/>
                  </a:lnTo>
                  <a:lnTo>
                    <a:pt x="1198" y="471"/>
                  </a:lnTo>
                  <a:lnTo>
                    <a:pt x="1205" y="457"/>
                  </a:lnTo>
                  <a:lnTo>
                    <a:pt x="1216" y="446"/>
                  </a:lnTo>
                  <a:lnTo>
                    <a:pt x="1230" y="439"/>
                  </a:lnTo>
                  <a:lnTo>
                    <a:pt x="1246" y="437"/>
                  </a:lnTo>
                  <a:close/>
                  <a:moveTo>
                    <a:pt x="1036" y="306"/>
                  </a:moveTo>
                  <a:lnTo>
                    <a:pt x="966" y="309"/>
                  </a:lnTo>
                  <a:lnTo>
                    <a:pt x="897" y="319"/>
                  </a:lnTo>
                  <a:lnTo>
                    <a:pt x="831" y="335"/>
                  </a:lnTo>
                  <a:lnTo>
                    <a:pt x="768" y="357"/>
                  </a:lnTo>
                  <a:lnTo>
                    <a:pt x="707" y="384"/>
                  </a:lnTo>
                  <a:lnTo>
                    <a:pt x="648" y="417"/>
                  </a:lnTo>
                  <a:lnTo>
                    <a:pt x="594" y="455"/>
                  </a:lnTo>
                  <a:lnTo>
                    <a:pt x="543" y="498"/>
                  </a:lnTo>
                  <a:lnTo>
                    <a:pt x="496" y="545"/>
                  </a:lnTo>
                  <a:lnTo>
                    <a:pt x="455" y="595"/>
                  </a:lnTo>
                  <a:lnTo>
                    <a:pt x="416" y="649"/>
                  </a:lnTo>
                  <a:lnTo>
                    <a:pt x="384" y="707"/>
                  </a:lnTo>
                  <a:lnTo>
                    <a:pt x="356" y="768"/>
                  </a:lnTo>
                  <a:lnTo>
                    <a:pt x="334" y="832"/>
                  </a:lnTo>
                  <a:lnTo>
                    <a:pt x="318" y="898"/>
                  </a:lnTo>
                  <a:lnTo>
                    <a:pt x="308" y="967"/>
                  </a:lnTo>
                  <a:lnTo>
                    <a:pt x="305" y="1037"/>
                  </a:lnTo>
                  <a:lnTo>
                    <a:pt x="308" y="1108"/>
                  </a:lnTo>
                  <a:lnTo>
                    <a:pt x="318" y="1176"/>
                  </a:lnTo>
                  <a:lnTo>
                    <a:pt x="334" y="1243"/>
                  </a:lnTo>
                  <a:lnTo>
                    <a:pt x="356" y="1307"/>
                  </a:lnTo>
                  <a:lnTo>
                    <a:pt x="384" y="1368"/>
                  </a:lnTo>
                  <a:lnTo>
                    <a:pt x="416" y="1425"/>
                  </a:lnTo>
                  <a:lnTo>
                    <a:pt x="455" y="1480"/>
                  </a:lnTo>
                  <a:lnTo>
                    <a:pt x="496" y="1530"/>
                  </a:lnTo>
                  <a:lnTo>
                    <a:pt x="543" y="1577"/>
                  </a:lnTo>
                  <a:lnTo>
                    <a:pt x="594" y="1620"/>
                  </a:lnTo>
                  <a:lnTo>
                    <a:pt x="648" y="1657"/>
                  </a:lnTo>
                  <a:lnTo>
                    <a:pt x="707" y="1691"/>
                  </a:lnTo>
                  <a:lnTo>
                    <a:pt x="768" y="1717"/>
                  </a:lnTo>
                  <a:lnTo>
                    <a:pt x="831" y="1740"/>
                  </a:lnTo>
                  <a:lnTo>
                    <a:pt x="897" y="1756"/>
                  </a:lnTo>
                  <a:lnTo>
                    <a:pt x="966" y="1765"/>
                  </a:lnTo>
                  <a:lnTo>
                    <a:pt x="1036" y="1769"/>
                  </a:lnTo>
                  <a:lnTo>
                    <a:pt x="1107" y="1765"/>
                  </a:lnTo>
                  <a:lnTo>
                    <a:pt x="1175" y="1756"/>
                  </a:lnTo>
                  <a:lnTo>
                    <a:pt x="1241" y="1740"/>
                  </a:lnTo>
                  <a:lnTo>
                    <a:pt x="1306" y="1717"/>
                  </a:lnTo>
                  <a:lnTo>
                    <a:pt x="1367" y="1691"/>
                  </a:lnTo>
                  <a:lnTo>
                    <a:pt x="1424" y="1657"/>
                  </a:lnTo>
                  <a:lnTo>
                    <a:pt x="1479" y="1620"/>
                  </a:lnTo>
                  <a:lnTo>
                    <a:pt x="1529" y="1577"/>
                  </a:lnTo>
                  <a:lnTo>
                    <a:pt x="1576" y="1530"/>
                  </a:lnTo>
                  <a:lnTo>
                    <a:pt x="1619" y="1480"/>
                  </a:lnTo>
                  <a:lnTo>
                    <a:pt x="1656" y="1425"/>
                  </a:lnTo>
                  <a:lnTo>
                    <a:pt x="1689" y="1368"/>
                  </a:lnTo>
                  <a:lnTo>
                    <a:pt x="1716" y="1307"/>
                  </a:lnTo>
                  <a:lnTo>
                    <a:pt x="1739" y="1243"/>
                  </a:lnTo>
                  <a:lnTo>
                    <a:pt x="1755" y="1176"/>
                  </a:lnTo>
                  <a:lnTo>
                    <a:pt x="1764" y="1108"/>
                  </a:lnTo>
                  <a:lnTo>
                    <a:pt x="1767" y="1037"/>
                  </a:lnTo>
                  <a:lnTo>
                    <a:pt x="1764" y="967"/>
                  </a:lnTo>
                  <a:lnTo>
                    <a:pt x="1755" y="898"/>
                  </a:lnTo>
                  <a:lnTo>
                    <a:pt x="1739" y="832"/>
                  </a:lnTo>
                  <a:lnTo>
                    <a:pt x="1716" y="768"/>
                  </a:lnTo>
                  <a:lnTo>
                    <a:pt x="1689" y="707"/>
                  </a:lnTo>
                  <a:lnTo>
                    <a:pt x="1656" y="649"/>
                  </a:lnTo>
                  <a:lnTo>
                    <a:pt x="1619" y="595"/>
                  </a:lnTo>
                  <a:lnTo>
                    <a:pt x="1576" y="545"/>
                  </a:lnTo>
                  <a:lnTo>
                    <a:pt x="1529" y="498"/>
                  </a:lnTo>
                  <a:lnTo>
                    <a:pt x="1479" y="455"/>
                  </a:lnTo>
                  <a:lnTo>
                    <a:pt x="1424" y="417"/>
                  </a:lnTo>
                  <a:lnTo>
                    <a:pt x="1367" y="384"/>
                  </a:lnTo>
                  <a:lnTo>
                    <a:pt x="1306" y="357"/>
                  </a:lnTo>
                  <a:lnTo>
                    <a:pt x="1241" y="335"/>
                  </a:lnTo>
                  <a:lnTo>
                    <a:pt x="1175" y="319"/>
                  </a:lnTo>
                  <a:lnTo>
                    <a:pt x="1107" y="309"/>
                  </a:lnTo>
                  <a:lnTo>
                    <a:pt x="1036" y="306"/>
                  </a:lnTo>
                  <a:close/>
                  <a:moveTo>
                    <a:pt x="1036" y="0"/>
                  </a:moveTo>
                  <a:lnTo>
                    <a:pt x="1117" y="4"/>
                  </a:lnTo>
                  <a:lnTo>
                    <a:pt x="1197" y="13"/>
                  </a:lnTo>
                  <a:lnTo>
                    <a:pt x="1275" y="28"/>
                  </a:lnTo>
                  <a:lnTo>
                    <a:pt x="1349" y="48"/>
                  </a:lnTo>
                  <a:lnTo>
                    <a:pt x="1422" y="74"/>
                  </a:lnTo>
                  <a:lnTo>
                    <a:pt x="1493" y="106"/>
                  </a:lnTo>
                  <a:lnTo>
                    <a:pt x="1560" y="143"/>
                  </a:lnTo>
                  <a:lnTo>
                    <a:pt x="1624" y="183"/>
                  </a:lnTo>
                  <a:lnTo>
                    <a:pt x="1685" y="228"/>
                  </a:lnTo>
                  <a:lnTo>
                    <a:pt x="1742" y="278"/>
                  </a:lnTo>
                  <a:lnTo>
                    <a:pt x="1796" y="332"/>
                  </a:lnTo>
                  <a:lnTo>
                    <a:pt x="1846" y="390"/>
                  </a:lnTo>
                  <a:lnTo>
                    <a:pt x="1890" y="450"/>
                  </a:lnTo>
                  <a:lnTo>
                    <a:pt x="1932" y="515"/>
                  </a:lnTo>
                  <a:lnTo>
                    <a:pt x="1967" y="582"/>
                  </a:lnTo>
                  <a:lnTo>
                    <a:pt x="2000" y="651"/>
                  </a:lnTo>
                  <a:lnTo>
                    <a:pt x="2025" y="724"/>
                  </a:lnTo>
                  <a:lnTo>
                    <a:pt x="2045" y="800"/>
                  </a:lnTo>
                  <a:lnTo>
                    <a:pt x="2060" y="877"/>
                  </a:lnTo>
                  <a:lnTo>
                    <a:pt x="2070" y="956"/>
                  </a:lnTo>
                  <a:lnTo>
                    <a:pt x="2073" y="1037"/>
                  </a:lnTo>
                  <a:lnTo>
                    <a:pt x="2070" y="1114"/>
                  </a:lnTo>
                  <a:lnTo>
                    <a:pt x="2063" y="1190"/>
                  </a:lnTo>
                  <a:lnTo>
                    <a:pt x="2049" y="1263"/>
                  </a:lnTo>
                  <a:lnTo>
                    <a:pt x="2031" y="1336"/>
                  </a:lnTo>
                  <a:lnTo>
                    <a:pt x="2007" y="1405"/>
                  </a:lnTo>
                  <a:lnTo>
                    <a:pt x="1979" y="1473"/>
                  </a:lnTo>
                  <a:lnTo>
                    <a:pt x="1946" y="1537"/>
                  </a:lnTo>
                  <a:lnTo>
                    <a:pt x="1909" y="1599"/>
                  </a:lnTo>
                  <a:lnTo>
                    <a:pt x="1868" y="1657"/>
                  </a:lnTo>
                  <a:lnTo>
                    <a:pt x="1166" y="2631"/>
                  </a:lnTo>
                  <a:lnTo>
                    <a:pt x="1147" y="2653"/>
                  </a:lnTo>
                  <a:lnTo>
                    <a:pt x="1127" y="2670"/>
                  </a:lnTo>
                  <a:lnTo>
                    <a:pt x="1106" y="2684"/>
                  </a:lnTo>
                  <a:lnTo>
                    <a:pt x="1083" y="2693"/>
                  </a:lnTo>
                  <a:lnTo>
                    <a:pt x="1060" y="2699"/>
                  </a:lnTo>
                  <a:lnTo>
                    <a:pt x="1036" y="2701"/>
                  </a:lnTo>
                  <a:lnTo>
                    <a:pt x="1013" y="2699"/>
                  </a:lnTo>
                  <a:lnTo>
                    <a:pt x="990" y="2693"/>
                  </a:lnTo>
                  <a:lnTo>
                    <a:pt x="968" y="2684"/>
                  </a:lnTo>
                  <a:lnTo>
                    <a:pt x="946" y="2670"/>
                  </a:lnTo>
                  <a:lnTo>
                    <a:pt x="926" y="2653"/>
                  </a:lnTo>
                  <a:lnTo>
                    <a:pt x="908" y="2631"/>
                  </a:lnTo>
                  <a:lnTo>
                    <a:pt x="205" y="1657"/>
                  </a:lnTo>
                  <a:lnTo>
                    <a:pt x="165" y="1599"/>
                  </a:lnTo>
                  <a:lnTo>
                    <a:pt x="127" y="1537"/>
                  </a:lnTo>
                  <a:lnTo>
                    <a:pt x="94" y="1473"/>
                  </a:lnTo>
                  <a:lnTo>
                    <a:pt x="66" y="1405"/>
                  </a:lnTo>
                  <a:lnTo>
                    <a:pt x="43" y="1336"/>
                  </a:lnTo>
                  <a:lnTo>
                    <a:pt x="25" y="1263"/>
                  </a:lnTo>
                  <a:lnTo>
                    <a:pt x="11" y="1190"/>
                  </a:lnTo>
                  <a:lnTo>
                    <a:pt x="3" y="1114"/>
                  </a:lnTo>
                  <a:lnTo>
                    <a:pt x="0" y="1037"/>
                  </a:lnTo>
                  <a:lnTo>
                    <a:pt x="3" y="956"/>
                  </a:lnTo>
                  <a:lnTo>
                    <a:pt x="13" y="877"/>
                  </a:lnTo>
                  <a:lnTo>
                    <a:pt x="28" y="800"/>
                  </a:lnTo>
                  <a:lnTo>
                    <a:pt x="48" y="724"/>
                  </a:lnTo>
                  <a:lnTo>
                    <a:pt x="74" y="651"/>
                  </a:lnTo>
                  <a:lnTo>
                    <a:pt x="106" y="582"/>
                  </a:lnTo>
                  <a:lnTo>
                    <a:pt x="141" y="515"/>
                  </a:lnTo>
                  <a:lnTo>
                    <a:pt x="183" y="450"/>
                  </a:lnTo>
                  <a:lnTo>
                    <a:pt x="228" y="390"/>
                  </a:lnTo>
                  <a:lnTo>
                    <a:pt x="277" y="332"/>
                  </a:lnTo>
                  <a:lnTo>
                    <a:pt x="331" y="278"/>
                  </a:lnTo>
                  <a:lnTo>
                    <a:pt x="388" y="228"/>
                  </a:lnTo>
                  <a:lnTo>
                    <a:pt x="449" y="183"/>
                  </a:lnTo>
                  <a:lnTo>
                    <a:pt x="513" y="143"/>
                  </a:lnTo>
                  <a:lnTo>
                    <a:pt x="581" y="106"/>
                  </a:lnTo>
                  <a:lnTo>
                    <a:pt x="651" y="74"/>
                  </a:lnTo>
                  <a:lnTo>
                    <a:pt x="724" y="48"/>
                  </a:lnTo>
                  <a:lnTo>
                    <a:pt x="799" y="28"/>
                  </a:lnTo>
                  <a:lnTo>
                    <a:pt x="876" y="13"/>
                  </a:lnTo>
                  <a:lnTo>
                    <a:pt x="955" y="4"/>
                  </a:lnTo>
                  <a:lnTo>
                    <a:pt x="1036" y="0"/>
                  </a:lnTo>
                  <a:close/>
                </a:path>
              </a:pathLst>
            </a:custGeom>
            <a:solidFill>
              <a:srgbClr val="1891CE"/>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sz="1600" spc="-150" dirty="0">
                <a:solidFill>
                  <a:prstClr val="black"/>
                </a:solidFill>
              </a:endParaRPr>
            </a:p>
          </p:txBody>
        </p:sp>
        <p:sp>
          <p:nvSpPr>
            <p:cNvPr id="163" name="타원 162"/>
            <p:cNvSpPr/>
            <p:nvPr/>
          </p:nvSpPr>
          <p:spPr>
            <a:xfrm>
              <a:off x="6699130" y="5251478"/>
              <a:ext cx="103418" cy="103417"/>
            </a:xfrm>
            <a:prstGeom prst="ellipse">
              <a:avLst/>
            </a:prstGeom>
            <a:solidFill>
              <a:schemeClr val="bg1"/>
            </a:solidFill>
            <a:ln w="47625">
              <a:solidFill>
                <a:srgbClr val="1891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spc="-150" dirty="0">
                <a:solidFill>
                  <a:prstClr val="white"/>
                </a:solidFill>
              </a:endParaRPr>
            </a:p>
          </p:txBody>
        </p:sp>
      </p:grpSp>
      <p:grpSp>
        <p:nvGrpSpPr>
          <p:cNvPr id="164" name="그룹 163"/>
          <p:cNvGrpSpPr/>
          <p:nvPr/>
        </p:nvGrpSpPr>
        <p:grpSpPr>
          <a:xfrm>
            <a:off x="395536" y="2220089"/>
            <a:ext cx="138854" cy="135637"/>
            <a:chOff x="6678285" y="5242688"/>
            <a:chExt cx="145109" cy="188996"/>
          </a:xfrm>
        </p:grpSpPr>
        <p:sp>
          <p:nvSpPr>
            <p:cNvPr id="165" name="Freeform 9"/>
            <p:cNvSpPr>
              <a:spLocks noEditPoints="1"/>
            </p:cNvSpPr>
            <p:nvPr/>
          </p:nvSpPr>
          <p:spPr bwMode="auto">
            <a:xfrm>
              <a:off x="6678285" y="5242688"/>
              <a:ext cx="145109" cy="188996"/>
            </a:xfrm>
            <a:custGeom>
              <a:avLst/>
              <a:gdLst/>
              <a:ahLst/>
              <a:cxnLst>
                <a:cxn ang="0">
                  <a:pos x="1040" y="1608"/>
                </a:cxn>
                <a:cxn ang="0">
                  <a:pos x="1262" y="1365"/>
                </a:cxn>
                <a:cxn ang="0">
                  <a:pos x="899" y="1374"/>
                </a:cxn>
                <a:cxn ang="0">
                  <a:pos x="1245" y="1347"/>
                </a:cxn>
                <a:cxn ang="0">
                  <a:pos x="719" y="1502"/>
                </a:cxn>
                <a:cxn ang="0">
                  <a:pos x="1305" y="1335"/>
                </a:cxn>
                <a:cxn ang="0">
                  <a:pos x="1576" y="1216"/>
                </a:cxn>
                <a:cxn ang="0">
                  <a:pos x="898" y="1355"/>
                </a:cxn>
                <a:cxn ang="0">
                  <a:pos x="525" y="1237"/>
                </a:cxn>
                <a:cxn ang="0">
                  <a:pos x="642" y="1089"/>
                </a:cxn>
                <a:cxn ang="0">
                  <a:pos x="869" y="1335"/>
                </a:cxn>
                <a:cxn ang="0">
                  <a:pos x="1295" y="1312"/>
                </a:cxn>
                <a:cxn ang="0">
                  <a:pos x="1091" y="1049"/>
                </a:cxn>
                <a:cxn ang="0">
                  <a:pos x="1281" y="1305"/>
                </a:cxn>
                <a:cxn ang="0">
                  <a:pos x="629" y="1078"/>
                </a:cxn>
                <a:cxn ang="0">
                  <a:pos x="1581" y="1155"/>
                </a:cxn>
                <a:cxn ang="0">
                  <a:pos x="682" y="1048"/>
                </a:cxn>
                <a:cxn ang="0">
                  <a:pos x="525" y="812"/>
                </a:cxn>
                <a:cxn ang="0">
                  <a:pos x="1076" y="1014"/>
                </a:cxn>
                <a:cxn ang="0">
                  <a:pos x="1348" y="750"/>
                </a:cxn>
                <a:cxn ang="0">
                  <a:pos x="1521" y="766"/>
                </a:cxn>
                <a:cxn ang="0">
                  <a:pos x="1019" y="665"/>
                </a:cxn>
                <a:cxn ang="0">
                  <a:pos x="1054" y="1000"/>
                </a:cxn>
                <a:cxn ang="0">
                  <a:pos x="1060" y="626"/>
                </a:cxn>
                <a:cxn ang="0">
                  <a:pos x="1230" y="534"/>
                </a:cxn>
                <a:cxn ang="0">
                  <a:pos x="1341" y="718"/>
                </a:cxn>
                <a:cxn ang="0">
                  <a:pos x="841" y="523"/>
                </a:cxn>
                <a:cxn ang="0">
                  <a:pos x="800" y="517"/>
                </a:cxn>
                <a:cxn ang="0">
                  <a:pos x="862" y="502"/>
                </a:cxn>
                <a:cxn ang="0">
                  <a:pos x="1198" y="502"/>
                </a:cxn>
                <a:cxn ang="0">
                  <a:pos x="1296" y="486"/>
                </a:cxn>
                <a:cxn ang="0">
                  <a:pos x="1588" y="734"/>
                </a:cxn>
                <a:cxn ang="0">
                  <a:pos x="1620" y="1151"/>
                </a:cxn>
                <a:cxn ang="0">
                  <a:pos x="1590" y="1224"/>
                </a:cxn>
                <a:cxn ang="0">
                  <a:pos x="1426" y="1521"/>
                </a:cxn>
                <a:cxn ang="0">
                  <a:pos x="1074" y="1659"/>
                </a:cxn>
                <a:cxn ang="0">
                  <a:pos x="731" y="1569"/>
                </a:cxn>
                <a:cxn ang="0">
                  <a:pos x="673" y="1514"/>
                </a:cxn>
                <a:cxn ang="0">
                  <a:pos x="435" y="1266"/>
                </a:cxn>
                <a:cxn ang="0">
                  <a:pos x="457" y="841"/>
                </a:cxn>
                <a:cxn ang="0">
                  <a:pos x="508" y="780"/>
                </a:cxn>
                <a:cxn ang="0">
                  <a:pos x="841" y="449"/>
                </a:cxn>
                <a:cxn ang="0">
                  <a:pos x="1230" y="439"/>
                </a:cxn>
                <a:cxn ang="0">
                  <a:pos x="648" y="417"/>
                </a:cxn>
                <a:cxn ang="0">
                  <a:pos x="334" y="832"/>
                </a:cxn>
                <a:cxn ang="0">
                  <a:pos x="384" y="1368"/>
                </a:cxn>
                <a:cxn ang="0">
                  <a:pos x="768" y="1717"/>
                </a:cxn>
                <a:cxn ang="0">
                  <a:pos x="1306" y="1717"/>
                </a:cxn>
                <a:cxn ang="0">
                  <a:pos x="1689" y="1368"/>
                </a:cxn>
                <a:cxn ang="0">
                  <a:pos x="1739" y="832"/>
                </a:cxn>
                <a:cxn ang="0">
                  <a:pos x="1424" y="417"/>
                </a:cxn>
                <a:cxn ang="0">
                  <a:pos x="1117" y="4"/>
                </a:cxn>
                <a:cxn ang="0">
                  <a:pos x="1685" y="228"/>
                </a:cxn>
                <a:cxn ang="0">
                  <a:pos x="2025" y="724"/>
                </a:cxn>
                <a:cxn ang="0">
                  <a:pos x="2031" y="1336"/>
                </a:cxn>
                <a:cxn ang="0">
                  <a:pos x="1127" y="2670"/>
                </a:cxn>
                <a:cxn ang="0">
                  <a:pos x="946" y="2670"/>
                </a:cxn>
                <a:cxn ang="0">
                  <a:pos x="43" y="1336"/>
                </a:cxn>
                <a:cxn ang="0">
                  <a:pos x="48" y="724"/>
                </a:cxn>
                <a:cxn ang="0">
                  <a:pos x="388" y="228"/>
                </a:cxn>
                <a:cxn ang="0">
                  <a:pos x="955" y="4"/>
                </a:cxn>
              </a:cxnLst>
              <a:rect l="0" t="0" r="r" b="b"/>
              <a:pathLst>
                <a:path w="2073" h="2701">
                  <a:moveTo>
                    <a:pt x="854" y="1394"/>
                  </a:moveTo>
                  <a:lnTo>
                    <a:pt x="736" y="1517"/>
                  </a:lnTo>
                  <a:lnTo>
                    <a:pt x="740" y="1524"/>
                  </a:lnTo>
                  <a:lnTo>
                    <a:pt x="743" y="1540"/>
                  </a:lnTo>
                  <a:lnTo>
                    <a:pt x="743" y="1542"/>
                  </a:lnTo>
                  <a:lnTo>
                    <a:pt x="1035" y="1615"/>
                  </a:lnTo>
                  <a:lnTo>
                    <a:pt x="1039" y="1608"/>
                  </a:lnTo>
                  <a:lnTo>
                    <a:pt x="1040" y="1608"/>
                  </a:lnTo>
                  <a:lnTo>
                    <a:pt x="879" y="1396"/>
                  </a:lnTo>
                  <a:lnTo>
                    <a:pt x="869" y="1398"/>
                  </a:lnTo>
                  <a:lnTo>
                    <a:pt x="857" y="1396"/>
                  </a:lnTo>
                  <a:lnTo>
                    <a:pt x="854" y="1394"/>
                  </a:lnTo>
                  <a:close/>
                  <a:moveTo>
                    <a:pt x="1291" y="1360"/>
                  </a:moveTo>
                  <a:lnTo>
                    <a:pt x="1285" y="1365"/>
                  </a:lnTo>
                  <a:lnTo>
                    <a:pt x="1274" y="1367"/>
                  </a:lnTo>
                  <a:lnTo>
                    <a:pt x="1262" y="1365"/>
                  </a:lnTo>
                  <a:lnTo>
                    <a:pt x="1086" y="1613"/>
                  </a:lnTo>
                  <a:lnTo>
                    <a:pt x="1388" y="1489"/>
                  </a:lnTo>
                  <a:lnTo>
                    <a:pt x="1386" y="1480"/>
                  </a:lnTo>
                  <a:lnTo>
                    <a:pt x="1389" y="1465"/>
                  </a:lnTo>
                  <a:lnTo>
                    <a:pt x="1393" y="1459"/>
                  </a:lnTo>
                  <a:lnTo>
                    <a:pt x="1291" y="1360"/>
                  </a:lnTo>
                  <a:close/>
                  <a:moveTo>
                    <a:pt x="1245" y="1344"/>
                  </a:moveTo>
                  <a:lnTo>
                    <a:pt x="899" y="1374"/>
                  </a:lnTo>
                  <a:lnTo>
                    <a:pt x="898" y="1378"/>
                  </a:lnTo>
                  <a:lnTo>
                    <a:pt x="891" y="1387"/>
                  </a:lnTo>
                  <a:lnTo>
                    <a:pt x="1052" y="1601"/>
                  </a:lnTo>
                  <a:lnTo>
                    <a:pt x="1062" y="1599"/>
                  </a:lnTo>
                  <a:lnTo>
                    <a:pt x="1074" y="1601"/>
                  </a:lnTo>
                  <a:lnTo>
                    <a:pt x="1076" y="1603"/>
                  </a:lnTo>
                  <a:lnTo>
                    <a:pt x="1250" y="1356"/>
                  </a:lnTo>
                  <a:lnTo>
                    <a:pt x="1245" y="1347"/>
                  </a:lnTo>
                  <a:lnTo>
                    <a:pt x="1245" y="1344"/>
                  </a:lnTo>
                  <a:close/>
                  <a:moveTo>
                    <a:pt x="530" y="1286"/>
                  </a:moveTo>
                  <a:lnTo>
                    <a:pt x="525" y="1296"/>
                  </a:lnTo>
                  <a:lnTo>
                    <a:pt x="521" y="1300"/>
                  </a:lnTo>
                  <a:lnTo>
                    <a:pt x="684" y="1505"/>
                  </a:lnTo>
                  <a:lnTo>
                    <a:pt x="688" y="1502"/>
                  </a:lnTo>
                  <a:lnTo>
                    <a:pt x="703" y="1499"/>
                  </a:lnTo>
                  <a:lnTo>
                    <a:pt x="719" y="1502"/>
                  </a:lnTo>
                  <a:lnTo>
                    <a:pt x="725" y="1507"/>
                  </a:lnTo>
                  <a:lnTo>
                    <a:pt x="845" y="1385"/>
                  </a:lnTo>
                  <a:lnTo>
                    <a:pt x="839" y="1378"/>
                  </a:lnTo>
                  <a:lnTo>
                    <a:pt x="837" y="1369"/>
                  </a:lnTo>
                  <a:lnTo>
                    <a:pt x="530" y="1286"/>
                  </a:lnTo>
                  <a:close/>
                  <a:moveTo>
                    <a:pt x="1572" y="1211"/>
                  </a:moveTo>
                  <a:lnTo>
                    <a:pt x="1303" y="1330"/>
                  </a:lnTo>
                  <a:lnTo>
                    <a:pt x="1305" y="1335"/>
                  </a:lnTo>
                  <a:lnTo>
                    <a:pt x="1302" y="1347"/>
                  </a:lnTo>
                  <a:lnTo>
                    <a:pt x="1300" y="1351"/>
                  </a:lnTo>
                  <a:lnTo>
                    <a:pt x="1403" y="1448"/>
                  </a:lnTo>
                  <a:lnTo>
                    <a:pt x="1410" y="1444"/>
                  </a:lnTo>
                  <a:lnTo>
                    <a:pt x="1426" y="1440"/>
                  </a:lnTo>
                  <a:lnTo>
                    <a:pt x="1440" y="1444"/>
                  </a:lnTo>
                  <a:lnTo>
                    <a:pt x="1578" y="1217"/>
                  </a:lnTo>
                  <a:lnTo>
                    <a:pt x="1576" y="1216"/>
                  </a:lnTo>
                  <a:lnTo>
                    <a:pt x="1572" y="1211"/>
                  </a:lnTo>
                  <a:close/>
                  <a:moveTo>
                    <a:pt x="1069" y="1097"/>
                  </a:moveTo>
                  <a:lnTo>
                    <a:pt x="1054" y="1105"/>
                  </a:lnTo>
                  <a:lnTo>
                    <a:pt x="1036" y="1108"/>
                  </a:lnTo>
                  <a:lnTo>
                    <a:pt x="1018" y="1105"/>
                  </a:lnTo>
                  <a:lnTo>
                    <a:pt x="1015" y="1103"/>
                  </a:lnTo>
                  <a:lnTo>
                    <a:pt x="891" y="1344"/>
                  </a:lnTo>
                  <a:lnTo>
                    <a:pt x="898" y="1355"/>
                  </a:lnTo>
                  <a:lnTo>
                    <a:pt x="899" y="1360"/>
                  </a:lnTo>
                  <a:lnTo>
                    <a:pt x="1244" y="1330"/>
                  </a:lnTo>
                  <a:lnTo>
                    <a:pt x="1245" y="1323"/>
                  </a:lnTo>
                  <a:lnTo>
                    <a:pt x="1249" y="1316"/>
                  </a:lnTo>
                  <a:lnTo>
                    <a:pt x="1069" y="1097"/>
                  </a:lnTo>
                  <a:close/>
                  <a:moveTo>
                    <a:pt x="640" y="1088"/>
                  </a:moveTo>
                  <a:lnTo>
                    <a:pt x="522" y="1234"/>
                  </a:lnTo>
                  <a:lnTo>
                    <a:pt x="525" y="1237"/>
                  </a:lnTo>
                  <a:lnTo>
                    <a:pt x="533" y="1251"/>
                  </a:lnTo>
                  <a:lnTo>
                    <a:pt x="535" y="1266"/>
                  </a:lnTo>
                  <a:lnTo>
                    <a:pt x="534" y="1273"/>
                  </a:lnTo>
                  <a:lnTo>
                    <a:pt x="839" y="1354"/>
                  </a:lnTo>
                  <a:lnTo>
                    <a:pt x="845" y="1347"/>
                  </a:lnTo>
                  <a:lnTo>
                    <a:pt x="665" y="1089"/>
                  </a:lnTo>
                  <a:lnTo>
                    <a:pt x="653" y="1091"/>
                  </a:lnTo>
                  <a:lnTo>
                    <a:pt x="642" y="1089"/>
                  </a:lnTo>
                  <a:lnTo>
                    <a:pt x="640" y="1088"/>
                  </a:lnTo>
                  <a:close/>
                  <a:moveTo>
                    <a:pt x="981" y="1055"/>
                  </a:moveTo>
                  <a:lnTo>
                    <a:pt x="683" y="1065"/>
                  </a:lnTo>
                  <a:lnTo>
                    <a:pt x="682" y="1072"/>
                  </a:lnTo>
                  <a:lnTo>
                    <a:pt x="676" y="1080"/>
                  </a:lnTo>
                  <a:lnTo>
                    <a:pt x="856" y="1338"/>
                  </a:lnTo>
                  <a:lnTo>
                    <a:pt x="857" y="1337"/>
                  </a:lnTo>
                  <a:lnTo>
                    <a:pt x="869" y="1335"/>
                  </a:lnTo>
                  <a:lnTo>
                    <a:pt x="879" y="1337"/>
                  </a:lnTo>
                  <a:lnTo>
                    <a:pt x="1002" y="1096"/>
                  </a:lnTo>
                  <a:lnTo>
                    <a:pt x="991" y="1086"/>
                  </a:lnTo>
                  <a:lnTo>
                    <a:pt x="984" y="1071"/>
                  </a:lnTo>
                  <a:lnTo>
                    <a:pt x="981" y="1055"/>
                  </a:lnTo>
                  <a:close/>
                  <a:moveTo>
                    <a:pt x="1439" y="1031"/>
                  </a:moveTo>
                  <a:lnTo>
                    <a:pt x="1294" y="1311"/>
                  </a:lnTo>
                  <a:lnTo>
                    <a:pt x="1295" y="1312"/>
                  </a:lnTo>
                  <a:lnTo>
                    <a:pt x="1298" y="1316"/>
                  </a:lnTo>
                  <a:lnTo>
                    <a:pt x="1566" y="1197"/>
                  </a:lnTo>
                  <a:lnTo>
                    <a:pt x="1564" y="1187"/>
                  </a:lnTo>
                  <a:lnTo>
                    <a:pt x="1568" y="1172"/>
                  </a:lnTo>
                  <a:lnTo>
                    <a:pt x="1572" y="1165"/>
                  </a:lnTo>
                  <a:lnTo>
                    <a:pt x="1439" y="1031"/>
                  </a:lnTo>
                  <a:close/>
                  <a:moveTo>
                    <a:pt x="1425" y="1028"/>
                  </a:moveTo>
                  <a:lnTo>
                    <a:pt x="1091" y="1049"/>
                  </a:lnTo>
                  <a:lnTo>
                    <a:pt x="1092" y="1052"/>
                  </a:lnTo>
                  <a:lnTo>
                    <a:pt x="1089" y="1071"/>
                  </a:lnTo>
                  <a:lnTo>
                    <a:pt x="1081" y="1086"/>
                  </a:lnTo>
                  <a:lnTo>
                    <a:pt x="1080" y="1087"/>
                  </a:lnTo>
                  <a:lnTo>
                    <a:pt x="1260" y="1307"/>
                  </a:lnTo>
                  <a:lnTo>
                    <a:pt x="1262" y="1306"/>
                  </a:lnTo>
                  <a:lnTo>
                    <a:pt x="1274" y="1304"/>
                  </a:lnTo>
                  <a:lnTo>
                    <a:pt x="1281" y="1305"/>
                  </a:lnTo>
                  <a:lnTo>
                    <a:pt x="1425" y="1028"/>
                  </a:lnTo>
                  <a:close/>
                  <a:moveTo>
                    <a:pt x="502" y="849"/>
                  </a:moveTo>
                  <a:lnTo>
                    <a:pt x="501" y="849"/>
                  </a:lnTo>
                  <a:lnTo>
                    <a:pt x="492" y="851"/>
                  </a:lnTo>
                  <a:lnTo>
                    <a:pt x="492" y="1218"/>
                  </a:lnTo>
                  <a:lnTo>
                    <a:pt x="501" y="1219"/>
                  </a:lnTo>
                  <a:lnTo>
                    <a:pt x="510" y="1224"/>
                  </a:lnTo>
                  <a:lnTo>
                    <a:pt x="629" y="1078"/>
                  </a:lnTo>
                  <a:lnTo>
                    <a:pt x="625" y="1072"/>
                  </a:lnTo>
                  <a:lnTo>
                    <a:pt x="622" y="1060"/>
                  </a:lnTo>
                  <a:lnTo>
                    <a:pt x="625" y="1048"/>
                  </a:lnTo>
                  <a:lnTo>
                    <a:pt x="630" y="1038"/>
                  </a:lnTo>
                  <a:lnTo>
                    <a:pt x="502" y="849"/>
                  </a:lnTo>
                  <a:close/>
                  <a:moveTo>
                    <a:pt x="1548" y="801"/>
                  </a:moveTo>
                  <a:lnTo>
                    <a:pt x="1447" y="1019"/>
                  </a:lnTo>
                  <a:lnTo>
                    <a:pt x="1581" y="1155"/>
                  </a:lnTo>
                  <a:lnTo>
                    <a:pt x="1589" y="1151"/>
                  </a:lnTo>
                  <a:lnTo>
                    <a:pt x="1593" y="1150"/>
                  </a:lnTo>
                  <a:lnTo>
                    <a:pt x="1556" y="802"/>
                  </a:lnTo>
                  <a:lnTo>
                    <a:pt x="1548" y="801"/>
                  </a:lnTo>
                  <a:close/>
                  <a:moveTo>
                    <a:pt x="759" y="773"/>
                  </a:moveTo>
                  <a:lnTo>
                    <a:pt x="669" y="1034"/>
                  </a:lnTo>
                  <a:lnTo>
                    <a:pt x="675" y="1037"/>
                  </a:lnTo>
                  <a:lnTo>
                    <a:pt x="682" y="1048"/>
                  </a:lnTo>
                  <a:lnTo>
                    <a:pt x="683" y="1051"/>
                  </a:lnTo>
                  <a:lnTo>
                    <a:pt x="983" y="1040"/>
                  </a:lnTo>
                  <a:lnTo>
                    <a:pt x="984" y="1034"/>
                  </a:lnTo>
                  <a:lnTo>
                    <a:pt x="991" y="1019"/>
                  </a:lnTo>
                  <a:lnTo>
                    <a:pt x="996" y="1015"/>
                  </a:lnTo>
                  <a:lnTo>
                    <a:pt x="759" y="773"/>
                  </a:lnTo>
                  <a:close/>
                  <a:moveTo>
                    <a:pt x="745" y="769"/>
                  </a:moveTo>
                  <a:lnTo>
                    <a:pt x="525" y="812"/>
                  </a:lnTo>
                  <a:lnTo>
                    <a:pt x="522" y="828"/>
                  </a:lnTo>
                  <a:lnTo>
                    <a:pt x="513" y="841"/>
                  </a:lnTo>
                  <a:lnTo>
                    <a:pt x="642" y="1031"/>
                  </a:lnTo>
                  <a:lnTo>
                    <a:pt x="653" y="1029"/>
                  </a:lnTo>
                  <a:lnTo>
                    <a:pt x="656" y="1029"/>
                  </a:lnTo>
                  <a:lnTo>
                    <a:pt x="745" y="769"/>
                  </a:lnTo>
                  <a:close/>
                  <a:moveTo>
                    <a:pt x="1303" y="767"/>
                  </a:moveTo>
                  <a:lnTo>
                    <a:pt x="1076" y="1014"/>
                  </a:lnTo>
                  <a:lnTo>
                    <a:pt x="1081" y="1019"/>
                  </a:lnTo>
                  <a:lnTo>
                    <a:pt x="1089" y="1034"/>
                  </a:lnTo>
                  <a:lnTo>
                    <a:pt x="1426" y="1014"/>
                  </a:lnTo>
                  <a:lnTo>
                    <a:pt x="1324" y="770"/>
                  </a:lnTo>
                  <a:lnTo>
                    <a:pt x="1318" y="771"/>
                  </a:lnTo>
                  <a:lnTo>
                    <a:pt x="1307" y="769"/>
                  </a:lnTo>
                  <a:lnTo>
                    <a:pt x="1303" y="767"/>
                  </a:lnTo>
                  <a:close/>
                  <a:moveTo>
                    <a:pt x="1348" y="750"/>
                  </a:moveTo>
                  <a:lnTo>
                    <a:pt x="1348" y="752"/>
                  </a:lnTo>
                  <a:lnTo>
                    <a:pt x="1341" y="762"/>
                  </a:lnTo>
                  <a:lnTo>
                    <a:pt x="1338" y="764"/>
                  </a:lnTo>
                  <a:lnTo>
                    <a:pt x="1438" y="1002"/>
                  </a:lnTo>
                  <a:lnTo>
                    <a:pt x="1535" y="796"/>
                  </a:lnTo>
                  <a:lnTo>
                    <a:pt x="1527" y="786"/>
                  </a:lnTo>
                  <a:lnTo>
                    <a:pt x="1522" y="775"/>
                  </a:lnTo>
                  <a:lnTo>
                    <a:pt x="1521" y="766"/>
                  </a:lnTo>
                  <a:lnTo>
                    <a:pt x="1348" y="750"/>
                  </a:lnTo>
                  <a:close/>
                  <a:moveTo>
                    <a:pt x="1006" y="655"/>
                  </a:moveTo>
                  <a:lnTo>
                    <a:pt x="770" y="762"/>
                  </a:lnTo>
                  <a:lnTo>
                    <a:pt x="1007" y="1005"/>
                  </a:lnTo>
                  <a:lnTo>
                    <a:pt x="1018" y="1000"/>
                  </a:lnTo>
                  <a:lnTo>
                    <a:pt x="1028" y="998"/>
                  </a:lnTo>
                  <a:lnTo>
                    <a:pt x="1023" y="666"/>
                  </a:lnTo>
                  <a:lnTo>
                    <a:pt x="1019" y="665"/>
                  </a:lnTo>
                  <a:lnTo>
                    <a:pt x="1008" y="658"/>
                  </a:lnTo>
                  <a:lnTo>
                    <a:pt x="1006" y="655"/>
                  </a:lnTo>
                  <a:close/>
                  <a:moveTo>
                    <a:pt x="1057" y="653"/>
                  </a:moveTo>
                  <a:lnTo>
                    <a:pt x="1052" y="658"/>
                  </a:lnTo>
                  <a:lnTo>
                    <a:pt x="1043" y="665"/>
                  </a:lnTo>
                  <a:lnTo>
                    <a:pt x="1038" y="666"/>
                  </a:lnTo>
                  <a:lnTo>
                    <a:pt x="1043" y="998"/>
                  </a:lnTo>
                  <a:lnTo>
                    <a:pt x="1054" y="1000"/>
                  </a:lnTo>
                  <a:lnTo>
                    <a:pt x="1064" y="1004"/>
                  </a:lnTo>
                  <a:lnTo>
                    <a:pt x="1293" y="757"/>
                  </a:lnTo>
                  <a:lnTo>
                    <a:pt x="1290" y="752"/>
                  </a:lnTo>
                  <a:lnTo>
                    <a:pt x="1287" y="740"/>
                  </a:lnTo>
                  <a:lnTo>
                    <a:pt x="1289" y="736"/>
                  </a:lnTo>
                  <a:lnTo>
                    <a:pt x="1057" y="653"/>
                  </a:lnTo>
                  <a:close/>
                  <a:moveTo>
                    <a:pt x="1213" y="523"/>
                  </a:moveTo>
                  <a:lnTo>
                    <a:pt x="1060" y="626"/>
                  </a:lnTo>
                  <a:lnTo>
                    <a:pt x="1062" y="636"/>
                  </a:lnTo>
                  <a:lnTo>
                    <a:pt x="1061" y="640"/>
                  </a:lnTo>
                  <a:lnTo>
                    <a:pt x="1293" y="723"/>
                  </a:lnTo>
                  <a:lnTo>
                    <a:pt x="1296" y="718"/>
                  </a:lnTo>
                  <a:lnTo>
                    <a:pt x="1305" y="712"/>
                  </a:lnTo>
                  <a:lnTo>
                    <a:pt x="1259" y="534"/>
                  </a:lnTo>
                  <a:lnTo>
                    <a:pt x="1246" y="536"/>
                  </a:lnTo>
                  <a:lnTo>
                    <a:pt x="1230" y="534"/>
                  </a:lnTo>
                  <a:lnTo>
                    <a:pt x="1216" y="526"/>
                  </a:lnTo>
                  <a:lnTo>
                    <a:pt x="1213" y="523"/>
                  </a:lnTo>
                  <a:close/>
                  <a:moveTo>
                    <a:pt x="1281" y="521"/>
                  </a:moveTo>
                  <a:lnTo>
                    <a:pt x="1276" y="526"/>
                  </a:lnTo>
                  <a:lnTo>
                    <a:pt x="1272" y="529"/>
                  </a:lnTo>
                  <a:lnTo>
                    <a:pt x="1318" y="709"/>
                  </a:lnTo>
                  <a:lnTo>
                    <a:pt x="1330" y="711"/>
                  </a:lnTo>
                  <a:lnTo>
                    <a:pt x="1341" y="718"/>
                  </a:lnTo>
                  <a:lnTo>
                    <a:pt x="1348" y="728"/>
                  </a:lnTo>
                  <a:lnTo>
                    <a:pt x="1349" y="736"/>
                  </a:lnTo>
                  <a:lnTo>
                    <a:pt x="1522" y="752"/>
                  </a:lnTo>
                  <a:lnTo>
                    <a:pt x="1522" y="750"/>
                  </a:lnTo>
                  <a:lnTo>
                    <a:pt x="1526" y="741"/>
                  </a:lnTo>
                  <a:lnTo>
                    <a:pt x="1281" y="521"/>
                  </a:lnTo>
                  <a:close/>
                  <a:moveTo>
                    <a:pt x="850" y="517"/>
                  </a:moveTo>
                  <a:lnTo>
                    <a:pt x="841" y="523"/>
                  </a:lnTo>
                  <a:lnTo>
                    <a:pt x="826" y="526"/>
                  </a:lnTo>
                  <a:lnTo>
                    <a:pt x="819" y="525"/>
                  </a:lnTo>
                  <a:lnTo>
                    <a:pt x="767" y="748"/>
                  </a:lnTo>
                  <a:lnTo>
                    <a:pt x="1001" y="642"/>
                  </a:lnTo>
                  <a:lnTo>
                    <a:pt x="1000" y="636"/>
                  </a:lnTo>
                  <a:lnTo>
                    <a:pt x="1002" y="625"/>
                  </a:lnTo>
                  <a:lnTo>
                    <a:pt x="850" y="517"/>
                  </a:lnTo>
                  <a:close/>
                  <a:moveTo>
                    <a:pt x="800" y="517"/>
                  </a:moveTo>
                  <a:lnTo>
                    <a:pt x="518" y="789"/>
                  </a:lnTo>
                  <a:lnTo>
                    <a:pt x="522" y="796"/>
                  </a:lnTo>
                  <a:lnTo>
                    <a:pt x="522" y="797"/>
                  </a:lnTo>
                  <a:lnTo>
                    <a:pt x="751" y="753"/>
                  </a:lnTo>
                  <a:lnTo>
                    <a:pt x="805" y="520"/>
                  </a:lnTo>
                  <a:lnTo>
                    <a:pt x="800" y="517"/>
                  </a:lnTo>
                  <a:close/>
                  <a:moveTo>
                    <a:pt x="864" y="493"/>
                  </a:moveTo>
                  <a:lnTo>
                    <a:pt x="862" y="502"/>
                  </a:lnTo>
                  <a:lnTo>
                    <a:pt x="860" y="505"/>
                  </a:lnTo>
                  <a:lnTo>
                    <a:pt x="1011" y="613"/>
                  </a:lnTo>
                  <a:lnTo>
                    <a:pt x="1019" y="608"/>
                  </a:lnTo>
                  <a:lnTo>
                    <a:pt x="1031" y="605"/>
                  </a:lnTo>
                  <a:lnTo>
                    <a:pt x="1043" y="608"/>
                  </a:lnTo>
                  <a:lnTo>
                    <a:pt x="1051" y="613"/>
                  </a:lnTo>
                  <a:lnTo>
                    <a:pt x="1203" y="511"/>
                  </a:lnTo>
                  <a:lnTo>
                    <a:pt x="1198" y="502"/>
                  </a:lnTo>
                  <a:lnTo>
                    <a:pt x="1197" y="493"/>
                  </a:lnTo>
                  <a:lnTo>
                    <a:pt x="864" y="493"/>
                  </a:lnTo>
                  <a:close/>
                  <a:moveTo>
                    <a:pt x="1246" y="437"/>
                  </a:moveTo>
                  <a:lnTo>
                    <a:pt x="1262" y="439"/>
                  </a:lnTo>
                  <a:lnTo>
                    <a:pt x="1276" y="446"/>
                  </a:lnTo>
                  <a:lnTo>
                    <a:pt x="1286" y="457"/>
                  </a:lnTo>
                  <a:lnTo>
                    <a:pt x="1294" y="471"/>
                  </a:lnTo>
                  <a:lnTo>
                    <a:pt x="1296" y="486"/>
                  </a:lnTo>
                  <a:lnTo>
                    <a:pt x="1294" y="502"/>
                  </a:lnTo>
                  <a:lnTo>
                    <a:pt x="1290" y="509"/>
                  </a:lnTo>
                  <a:lnTo>
                    <a:pt x="1534" y="731"/>
                  </a:lnTo>
                  <a:lnTo>
                    <a:pt x="1535" y="730"/>
                  </a:lnTo>
                  <a:lnTo>
                    <a:pt x="1546" y="724"/>
                  </a:lnTo>
                  <a:lnTo>
                    <a:pt x="1559" y="722"/>
                  </a:lnTo>
                  <a:lnTo>
                    <a:pt x="1575" y="725"/>
                  </a:lnTo>
                  <a:lnTo>
                    <a:pt x="1588" y="734"/>
                  </a:lnTo>
                  <a:lnTo>
                    <a:pt x="1596" y="747"/>
                  </a:lnTo>
                  <a:lnTo>
                    <a:pt x="1600" y="763"/>
                  </a:lnTo>
                  <a:lnTo>
                    <a:pt x="1596" y="779"/>
                  </a:lnTo>
                  <a:lnTo>
                    <a:pt x="1588" y="792"/>
                  </a:lnTo>
                  <a:lnTo>
                    <a:pt x="1575" y="800"/>
                  </a:lnTo>
                  <a:lnTo>
                    <a:pt x="1571" y="801"/>
                  </a:lnTo>
                  <a:lnTo>
                    <a:pt x="1607" y="1148"/>
                  </a:lnTo>
                  <a:lnTo>
                    <a:pt x="1620" y="1151"/>
                  </a:lnTo>
                  <a:lnTo>
                    <a:pt x="1633" y="1159"/>
                  </a:lnTo>
                  <a:lnTo>
                    <a:pt x="1641" y="1172"/>
                  </a:lnTo>
                  <a:lnTo>
                    <a:pt x="1645" y="1187"/>
                  </a:lnTo>
                  <a:lnTo>
                    <a:pt x="1641" y="1203"/>
                  </a:lnTo>
                  <a:lnTo>
                    <a:pt x="1633" y="1216"/>
                  </a:lnTo>
                  <a:lnTo>
                    <a:pt x="1620" y="1224"/>
                  </a:lnTo>
                  <a:lnTo>
                    <a:pt x="1605" y="1228"/>
                  </a:lnTo>
                  <a:lnTo>
                    <a:pt x="1590" y="1224"/>
                  </a:lnTo>
                  <a:lnTo>
                    <a:pt x="1452" y="1451"/>
                  </a:lnTo>
                  <a:lnTo>
                    <a:pt x="1454" y="1452"/>
                  </a:lnTo>
                  <a:lnTo>
                    <a:pt x="1463" y="1465"/>
                  </a:lnTo>
                  <a:lnTo>
                    <a:pt x="1466" y="1480"/>
                  </a:lnTo>
                  <a:lnTo>
                    <a:pt x="1463" y="1496"/>
                  </a:lnTo>
                  <a:lnTo>
                    <a:pt x="1454" y="1509"/>
                  </a:lnTo>
                  <a:lnTo>
                    <a:pt x="1441" y="1517"/>
                  </a:lnTo>
                  <a:lnTo>
                    <a:pt x="1426" y="1521"/>
                  </a:lnTo>
                  <a:lnTo>
                    <a:pt x="1410" y="1517"/>
                  </a:lnTo>
                  <a:lnTo>
                    <a:pt x="1398" y="1509"/>
                  </a:lnTo>
                  <a:lnTo>
                    <a:pt x="1393" y="1502"/>
                  </a:lnTo>
                  <a:lnTo>
                    <a:pt x="1092" y="1626"/>
                  </a:lnTo>
                  <a:lnTo>
                    <a:pt x="1093" y="1630"/>
                  </a:lnTo>
                  <a:lnTo>
                    <a:pt x="1091" y="1641"/>
                  </a:lnTo>
                  <a:lnTo>
                    <a:pt x="1083" y="1652"/>
                  </a:lnTo>
                  <a:lnTo>
                    <a:pt x="1074" y="1659"/>
                  </a:lnTo>
                  <a:lnTo>
                    <a:pt x="1062" y="1661"/>
                  </a:lnTo>
                  <a:lnTo>
                    <a:pt x="1050" y="1659"/>
                  </a:lnTo>
                  <a:lnTo>
                    <a:pt x="1039" y="1652"/>
                  </a:lnTo>
                  <a:lnTo>
                    <a:pt x="1033" y="1641"/>
                  </a:lnTo>
                  <a:lnTo>
                    <a:pt x="1031" y="1630"/>
                  </a:lnTo>
                  <a:lnTo>
                    <a:pt x="1031" y="1628"/>
                  </a:lnTo>
                  <a:lnTo>
                    <a:pt x="740" y="1556"/>
                  </a:lnTo>
                  <a:lnTo>
                    <a:pt x="731" y="1569"/>
                  </a:lnTo>
                  <a:lnTo>
                    <a:pt x="719" y="1577"/>
                  </a:lnTo>
                  <a:lnTo>
                    <a:pt x="703" y="1580"/>
                  </a:lnTo>
                  <a:lnTo>
                    <a:pt x="688" y="1577"/>
                  </a:lnTo>
                  <a:lnTo>
                    <a:pt x="675" y="1569"/>
                  </a:lnTo>
                  <a:lnTo>
                    <a:pt x="666" y="1556"/>
                  </a:lnTo>
                  <a:lnTo>
                    <a:pt x="663" y="1540"/>
                  </a:lnTo>
                  <a:lnTo>
                    <a:pt x="666" y="1524"/>
                  </a:lnTo>
                  <a:lnTo>
                    <a:pt x="673" y="1514"/>
                  </a:lnTo>
                  <a:lnTo>
                    <a:pt x="509" y="1309"/>
                  </a:lnTo>
                  <a:lnTo>
                    <a:pt x="501" y="1314"/>
                  </a:lnTo>
                  <a:lnTo>
                    <a:pt x="486" y="1316"/>
                  </a:lnTo>
                  <a:lnTo>
                    <a:pt x="470" y="1314"/>
                  </a:lnTo>
                  <a:lnTo>
                    <a:pt x="456" y="1307"/>
                  </a:lnTo>
                  <a:lnTo>
                    <a:pt x="445" y="1296"/>
                  </a:lnTo>
                  <a:lnTo>
                    <a:pt x="437" y="1282"/>
                  </a:lnTo>
                  <a:lnTo>
                    <a:pt x="435" y="1266"/>
                  </a:lnTo>
                  <a:lnTo>
                    <a:pt x="437" y="1251"/>
                  </a:lnTo>
                  <a:lnTo>
                    <a:pt x="445" y="1237"/>
                  </a:lnTo>
                  <a:lnTo>
                    <a:pt x="456" y="1227"/>
                  </a:lnTo>
                  <a:lnTo>
                    <a:pt x="470" y="1219"/>
                  </a:lnTo>
                  <a:lnTo>
                    <a:pt x="478" y="1218"/>
                  </a:lnTo>
                  <a:lnTo>
                    <a:pt x="478" y="851"/>
                  </a:lnTo>
                  <a:lnTo>
                    <a:pt x="470" y="849"/>
                  </a:lnTo>
                  <a:lnTo>
                    <a:pt x="457" y="841"/>
                  </a:lnTo>
                  <a:lnTo>
                    <a:pt x="448" y="828"/>
                  </a:lnTo>
                  <a:lnTo>
                    <a:pt x="445" y="812"/>
                  </a:lnTo>
                  <a:lnTo>
                    <a:pt x="448" y="796"/>
                  </a:lnTo>
                  <a:lnTo>
                    <a:pt x="457" y="783"/>
                  </a:lnTo>
                  <a:lnTo>
                    <a:pt x="470" y="774"/>
                  </a:lnTo>
                  <a:lnTo>
                    <a:pt x="486" y="771"/>
                  </a:lnTo>
                  <a:lnTo>
                    <a:pt x="501" y="774"/>
                  </a:lnTo>
                  <a:lnTo>
                    <a:pt x="508" y="780"/>
                  </a:lnTo>
                  <a:lnTo>
                    <a:pt x="790" y="505"/>
                  </a:lnTo>
                  <a:lnTo>
                    <a:pt x="788" y="502"/>
                  </a:lnTo>
                  <a:lnTo>
                    <a:pt x="785" y="486"/>
                  </a:lnTo>
                  <a:lnTo>
                    <a:pt x="788" y="471"/>
                  </a:lnTo>
                  <a:lnTo>
                    <a:pt x="797" y="458"/>
                  </a:lnTo>
                  <a:lnTo>
                    <a:pt x="810" y="449"/>
                  </a:lnTo>
                  <a:lnTo>
                    <a:pt x="826" y="446"/>
                  </a:lnTo>
                  <a:lnTo>
                    <a:pt x="841" y="449"/>
                  </a:lnTo>
                  <a:lnTo>
                    <a:pt x="853" y="458"/>
                  </a:lnTo>
                  <a:lnTo>
                    <a:pt x="862" y="471"/>
                  </a:lnTo>
                  <a:lnTo>
                    <a:pt x="864" y="479"/>
                  </a:lnTo>
                  <a:lnTo>
                    <a:pt x="1197" y="479"/>
                  </a:lnTo>
                  <a:lnTo>
                    <a:pt x="1198" y="471"/>
                  </a:lnTo>
                  <a:lnTo>
                    <a:pt x="1205" y="457"/>
                  </a:lnTo>
                  <a:lnTo>
                    <a:pt x="1216" y="446"/>
                  </a:lnTo>
                  <a:lnTo>
                    <a:pt x="1230" y="439"/>
                  </a:lnTo>
                  <a:lnTo>
                    <a:pt x="1246" y="437"/>
                  </a:lnTo>
                  <a:close/>
                  <a:moveTo>
                    <a:pt x="1036" y="306"/>
                  </a:moveTo>
                  <a:lnTo>
                    <a:pt x="966" y="309"/>
                  </a:lnTo>
                  <a:lnTo>
                    <a:pt x="897" y="319"/>
                  </a:lnTo>
                  <a:lnTo>
                    <a:pt x="831" y="335"/>
                  </a:lnTo>
                  <a:lnTo>
                    <a:pt x="768" y="357"/>
                  </a:lnTo>
                  <a:lnTo>
                    <a:pt x="707" y="384"/>
                  </a:lnTo>
                  <a:lnTo>
                    <a:pt x="648" y="417"/>
                  </a:lnTo>
                  <a:lnTo>
                    <a:pt x="594" y="455"/>
                  </a:lnTo>
                  <a:lnTo>
                    <a:pt x="543" y="498"/>
                  </a:lnTo>
                  <a:lnTo>
                    <a:pt x="496" y="545"/>
                  </a:lnTo>
                  <a:lnTo>
                    <a:pt x="455" y="595"/>
                  </a:lnTo>
                  <a:lnTo>
                    <a:pt x="416" y="649"/>
                  </a:lnTo>
                  <a:lnTo>
                    <a:pt x="384" y="707"/>
                  </a:lnTo>
                  <a:lnTo>
                    <a:pt x="356" y="768"/>
                  </a:lnTo>
                  <a:lnTo>
                    <a:pt x="334" y="832"/>
                  </a:lnTo>
                  <a:lnTo>
                    <a:pt x="318" y="898"/>
                  </a:lnTo>
                  <a:lnTo>
                    <a:pt x="308" y="967"/>
                  </a:lnTo>
                  <a:lnTo>
                    <a:pt x="305" y="1037"/>
                  </a:lnTo>
                  <a:lnTo>
                    <a:pt x="308" y="1108"/>
                  </a:lnTo>
                  <a:lnTo>
                    <a:pt x="318" y="1176"/>
                  </a:lnTo>
                  <a:lnTo>
                    <a:pt x="334" y="1243"/>
                  </a:lnTo>
                  <a:lnTo>
                    <a:pt x="356" y="1307"/>
                  </a:lnTo>
                  <a:lnTo>
                    <a:pt x="384" y="1368"/>
                  </a:lnTo>
                  <a:lnTo>
                    <a:pt x="416" y="1425"/>
                  </a:lnTo>
                  <a:lnTo>
                    <a:pt x="455" y="1480"/>
                  </a:lnTo>
                  <a:lnTo>
                    <a:pt x="496" y="1530"/>
                  </a:lnTo>
                  <a:lnTo>
                    <a:pt x="543" y="1577"/>
                  </a:lnTo>
                  <a:lnTo>
                    <a:pt x="594" y="1620"/>
                  </a:lnTo>
                  <a:lnTo>
                    <a:pt x="648" y="1657"/>
                  </a:lnTo>
                  <a:lnTo>
                    <a:pt x="707" y="1691"/>
                  </a:lnTo>
                  <a:lnTo>
                    <a:pt x="768" y="1717"/>
                  </a:lnTo>
                  <a:lnTo>
                    <a:pt x="831" y="1740"/>
                  </a:lnTo>
                  <a:lnTo>
                    <a:pt x="897" y="1756"/>
                  </a:lnTo>
                  <a:lnTo>
                    <a:pt x="966" y="1765"/>
                  </a:lnTo>
                  <a:lnTo>
                    <a:pt x="1036" y="1769"/>
                  </a:lnTo>
                  <a:lnTo>
                    <a:pt x="1107" y="1765"/>
                  </a:lnTo>
                  <a:lnTo>
                    <a:pt x="1175" y="1756"/>
                  </a:lnTo>
                  <a:lnTo>
                    <a:pt x="1241" y="1740"/>
                  </a:lnTo>
                  <a:lnTo>
                    <a:pt x="1306" y="1717"/>
                  </a:lnTo>
                  <a:lnTo>
                    <a:pt x="1367" y="1691"/>
                  </a:lnTo>
                  <a:lnTo>
                    <a:pt x="1424" y="1657"/>
                  </a:lnTo>
                  <a:lnTo>
                    <a:pt x="1479" y="1620"/>
                  </a:lnTo>
                  <a:lnTo>
                    <a:pt x="1529" y="1577"/>
                  </a:lnTo>
                  <a:lnTo>
                    <a:pt x="1576" y="1530"/>
                  </a:lnTo>
                  <a:lnTo>
                    <a:pt x="1619" y="1480"/>
                  </a:lnTo>
                  <a:lnTo>
                    <a:pt x="1656" y="1425"/>
                  </a:lnTo>
                  <a:lnTo>
                    <a:pt x="1689" y="1368"/>
                  </a:lnTo>
                  <a:lnTo>
                    <a:pt x="1716" y="1307"/>
                  </a:lnTo>
                  <a:lnTo>
                    <a:pt x="1739" y="1243"/>
                  </a:lnTo>
                  <a:lnTo>
                    <a:pt x="1755" y="1176"/>
                  </a:lnTo>
                  <a:lnTo>
                    <a:pt x="1764" y="1108"/>
                  </a:lnTo>
                  <a:lnTo>
                    <a:pt x="1767" y="1037"/>
                  </a:lnTo>
                  <a:lnTo>
                    <a:pt x="1764" y="967"/>
                  </a:lnTo>
                  <a:lnTo>
                    <a:pt x="1755" y="898"/>
                  </a:lnTo>
                  <a:lnTo>
                    <a:pt x="1739" y="832"/>
                  </a:lnTo>
                  <a:lnTo>
                    <a:pt x="1716" y="768"/>
                  </a:lnTo>
                  <a:lnTo>
                    <a:pt x="1689" y="707"/>
                  </a:lnTo>
                  <a:lnTo>
                    <a:pt x="1656" y="649"/>
                  </a:lnTo>
                  <a:lnTo>
                    <a:pt x="1619" y="595"/>
                  </a:lnTo>
                  <a:lnTo>
                    <a:pt x="1576" y="545"/>
                  </a:lnTo>
                  <a:lnTo>
                    <a:pt x="1529" y="498"/>
                  </a:lnTo>
                  <a:lnTo>
                    <a:pt x="1479" y="455"/>
                  </a:lnTo>
                  <a:lnTo>
                    <a:pt x="1424" y="417"/>
                  </a:lnTo>
                  <a:lnTo>
                    <a:pt x="1367" y="384"/>
                  </a:lnTo>
                  <a:lnTo>
                    <a:pt x="1306" y="357"/>
                  </a:lnTo>
                  <a:lnTo>
                    <a:pt x="1241" y="335"/>
                  </a:lnTo>
                  <a:lnTo>
                    <a:pt x="1175" y="319"/>
                  </a:lnTo>
                  <a:lnTo>
                    <a:pt x="1107" y="309"/>
                  </a:lnTo>
                  <a:lnTo>
                    <a:pt x="1036" y="306"/>
                  </a:lnTo>
                  <a:close/>
                  <a:moveTo>
                    <a:pt x="1036" y="0"/>
                  </a:moveTo>
                  <a:lnTo>
                    <a:pt x="1117" y="4"/>
                  </a:lnTo>
                  <a:lnTo>
                    <a:pt x="1197" y="13"/>
                  </a:lnTo>
                  <a:lnTo>
                    <a:pt x="1275" y="28"/>
                  </a:lnTo>
                  <a:lnTo>
                    <a:pt x="1349" y="48"/>
                  </a:lnTo>
                  <a:lnTo>
                    <a:pt x="1422" y="74"/>
                  </a:lnTo>
                  <a:lnTo>
                    <a:pt x="1493" y="106"/>
                  </a:lnTo>
                  <a:lnTo>
                    <a:pt x="1560" y="143"/>
                  </a:lnTo>
                  <a:lnTo>
                    <a:pt x="1624" y="183"/>
                  </a:lnTo>
                  <a:lnTo>
                    <a:pt x="1685" y="228"/>
                  </a:lnTo>
                  <a:lnTo>
                    <a:pt x="1742" y="278"/>
                  </a:lnTo>
                  <a:lnTo>
                    <a:pt x="1796" y="332"/>
                  </a:lnTo>
                  <a:lnTo>
                    <a:pt x="1846" y="390"/>
                  </a:lnTo>
                  <a:lnTo>
                    <a:pt x="1890" y="450"/>
                  </a:lnTo>
                  <a:lnTo>
                    <a:pt x="1932" y="515"/>
                  </a:lnTo>
                  <a:lnTo>
                    <a:pt x="1967" y="582"/>
                  </a:lnTo>
                  <a:lnTo>
                    <a:pt x="2000" y="651"/>
                  </a:lnTo>
                  <a:lnTo>
                    <a:pt x="2025" y="724"/>
                  </a:lnTo>
                  <a:lnTo>
                    <a:pt x="2045" y="800"/>
                  </a:lnTo>
                  <a:lnTo>
                    <a:pt x="2060" y="877"/>
                  </a:lnTo>
                  <a:lnTo>
                    <a:pt x="2070" y="956"/>
                  </a:lnTo>
                  <a:lnTo>
                    <a:pt x="2073" y="1037"/>
                  </a:lnTo>
                  <a:lnTo>
                    <a:pt x="2070" y="1114"/>
                  </a:lnTo>
                  <a:lnTo>
                    <a:pt x="2063" y="1190"/>
                  </a:lnTo>
                  <a:lnTo>
                    <a:pt x="2049" y="1263"/>
                  </a:lnTo>
                  <a:lnTo>
                    <a:pt x="2031" y="1336"/>
                  </a:lnTo>
                  <a:lnTo>
                    <a:pt x="2007" y="1405"/>
                  </a:lnTo>
                  <a:lnTo>
                    <a:pt x="1979" y="1473"/>
                  </a:lnTo>
                  <a:lnTo>
                    <a:pt x="1946" y="1537"/>
                  </a:lnTo>
                  <a:lnTo>
                    <a:pt x="1909" y="1599"/>
                  </a:lnTo>
                  <a:lnTo>
                    <a:pt x="1868" y="1657"/>
                  </a:lnTo>
                  <a:lnTo>
                    <a:pt x="1166" y="2631"/>
                  </a:lnTo>
                  <a:lnTo>
                    <a:pt x="1147" y="2653"/>
                  </a:lnTo>
                  <a:lnTo>
                    <a:pt x="1127" y="2670"/>
                  </a:lnTo>
                  <a:lnTo>
                    <a:pt x="1106" y="2684"/>
                  </a:lnTo>
                  <a:lnTo>
                    <a:pt x="1083" y="2693"/>
                  </a:lnTo>
                  <a:lnTo>
                    <a:pt x="1060" y="2699"/>
                  </a:lnTo>
                  <a:lnTo>
                    <a:pt x="1036" y="2701"/>
                  </a:lnTo>
                  <a:lnTo>
                    <a:pt x="1013" y="2699"/>
                  </a:lnTo>
                  <a:lnTo>
                    <a:pt x="990" y="2693"/>
                  </a:lnTo>
                  <a:lnTo>
                    <a:pt x="968" y="2684"/>
                  </a:lnTo>
                  <a:lnTo>
                    <a:pt x="946" y="2670"/>
                  </a:lnTo>
                  <a:lnTo>
                    <a:pt x="926" y="2653"/>
                  </a:lnTo>
                  <a:lnTo>
                    <a:pt x="908" y="2631"/>
                  </a:lnTo>
                  <a:lnTo>
                    <a:pt x="205" y="1657"/>
                  </a:lnTo>
                  <a:lnTo>
                    <a:pt x="165" y="1599"/>
                  </a:lnTo>
                  <a:lnTo>
                    <a:pt x="127" y="1537"/>
                  </a:lnTo>
                  <a:lnTo>
                    <a:pt x="94" y="1473"/>
                  </a:lnTo>
                  <a:lnTo>
                    <a:pt x="66" y="1405"/>
                  </a:lnTo>
                  <a:lnTo>
                    <a:pt x="43" y="1336"/>
                  </a:lnTo>
                  <a:lnTo>
                    <a:pt x="25" y="1263"/>
                  </a:lnTo>
                  <a:lnTo>
                    <a:pt x="11" y="1190"/>
                  </a:lnTo>
                  <a:lnTo>
                    <a:pt x="3" y="1114"/>
                  </a:lnTo>
                  <a:lnTo>
                    <a:pt x="0" y="1037"/>
                  </a:lnTo>
                  <a:lnTo>
                    <a:pt x="3" y="956"/>
                  </a:lnTo>
                  <a:lnTo>
                    <a:pt x="13" y="877"/>
                  </a:lnTo>
                  <a:lnTo>
                    <a:pt x="28" y="800"/>
                  </a:lnTo>
                  <a:lnTo>
                    <a:pt x="48" y="724"/>
                  </a:lnTo>
                  <a:lnTo>
                    <a:pt x="74" y="651"/>
                  </a:lnTo>
                  <a:lnTo>
                    <a:pt x="106" y="582"/>
                  </a:lnTo>
                  <a:lnTo>
                    <a:pt x="141" y="515"/>
                  </a:lnTo>
                  <a:lnTo>
                    <a:pt x="183" y="450"/>
                  </a:lnTo>
                  <a:lnTo>
                    <a:pt x="228" y="390"/>
                  </a:lnTo>
                  <a:lnTo>
                    <a:pt x="277" y="332"/>
                  </a:lnTo>
                  <a:lnTo>
                    <a:pt x="331" y="278"/>
                  </a:lnTo>
                  <a:lnTo>
                    <a:pt x="388" y="228"/>
                  </a:lnTo>
                  <a:lnTo>
                    <a:pt x="449" y="183"/>
                  </a:lnTo>
                  <a:lnTo>
                    <a:pt x="513" y="143"/>
                  </a:lnTo>
                  <a:lnTo>
                    <a:pt x="581" y="106"/>
                  </a:lnTo>
                  <a:lnTo>
                    <a:pt x="651" y="74"/>
                  </a:lnTo>
                  <a:lnTo>
                    <a:pt x="724" y="48"/>
                  </a:lnTo>
                  <a:lnTo>
                    <a:pt x="799" y="28"/>
                  </a:lnTo>
                  <a:lnTo>
                    <a:pt x="876" y="13"/>
                  </a:lnTo>
                  <a:lnTo>
                    <a:pt x="955" y="4"/>
                  </a:lnTo>
                  <a:lnTo>
                    <a:pt x="1036" y="0"/>
                  </a:lnTo>
                  <a:close/>
                </a:path>
              </a:pathLst>
            </a:custGeom>
            <a:solidFill>
              <a:srgbClr val="1891CE"/>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sz="1600" spc="-150" dirty="0">
                <a:solidFill>
                  <a:prstClr val="black"/>
                </a:solidFill>
              </a:endParaRPr>
            </a:p>
          </p:txBody>
        </p:sp>
        <p:sp>
          <p:nvSpPr>
            <p:cNvPr id="166" name="타원 165"/>
            <p:cNvSpPr/>
            <p:nvPr/>
          </p:nvSpPr>
          <p:spPr>
            <a:xfrm>
              <a:off x="6699130" y="5251478"/>
              <a:ext cx="103418" cy="103417"/>
            </a:xfrm>
            <a:prstGeom prst="ellipse">
              <a:avLst/>
            </a:prstGeom>
            <a:solidFill>
              <a:schemeClr val="bg1"/>
            </a:solidFill>
            <a:ln w="47625">
              <a:solidFill>
                <a:srgbClr val="1891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spc="-150" dirty="0">
                <a:solidFill>
                  <a:prstClr val="white"/>
                </a:solidFill>
              </a:endParaRPr>
            </a:p>
          </p:txBody>
        </p:sp>
      </p:grpSp>
      <p:sp>
        <p:nvSpPr>
          <p:cNvPr id="168" name="TextBox 167"/>
          <p:cNvSpPr txBox="1"/>
          <p:nvPr/>
        </p:nvSpPr>
        <p:spPr>
          <a:xfrm>
            <a:off x="6173754" y="1103602"/>
            <a:ext cx="2880320" cy="2260236"/>
          </a:xfrm>
          <a:prstGeom prst="rect">
            <a:avLst/>
          </a:prstGeom>
          <a:noFill/>
        </p:spPr>
        <p:txBody>
          <a:bodyPr wrap="square" rtlCol="0" anchor="ctr">
            <a:noAutofit/>
          </a:bodyPr>
          <a:lstStyle/>
          <a:p>
            <a:pPr>
              <a:spcBef>
                <a:spcPts val="600"/>
              </a:spcBef>
            </a:pPr>
            <a:r>
              <a:rPr lang="en-US" altLang="ko-KR" sz="1600" dirty="0">
                <a:latin typeface="Arial Unicode MS" pitchFamily="50" charset="-127"/>
                <a:ea typeface="Arial Unicode MS" pitchFamily="50" charset="-127"/>
                <a:cs typeface="Arial Unicode MS" pitchFamily="50" charset="-127"/>
              </a:rPr>
              <a:t>v</a:t>
            </a:r>
            <a:r>
              <a:rPr lang="en-US" altLang="ko-KR" sz="1600" dirty="0" smtClean="0">
                <a:latin typeface="Arial Unicode MS" pitchFamily="50" charset="-127"/>
                <a:ea typeface="Arial Unicode MS" pitchFamily="50" charset="-127"/>
                <a:cs typeface="Arial Unicode MS" pitchFamily="50" charset="-127"/>
              </a:rPr>
              <a:t>s. AHI</a:t>
            </a:r>
          </a:p>
          <a:p>
            <a:pPr>
              <a:spcBef>
                <a:spcPts val="600"/>
              </a:spcBef>
            </a:pPr>
            <a:r>
              <a:rPr lang="ko-KR" altLang="en-US" sz="1600" dirty="0" smtClean="0">
                <a:latin typeface="Arial Unicode MS" pitchFamily="50" charset="-127"/>
                <a:ea typeface="Arial Unicode MS" pitchFamily="50" charset="-127"/>
                <a:cs typeface="Arial Unicode MS" pitchFamily="50" charset="-127"/>
              </a:rPr>
              <a:t>   </a:t>
            </a:r>
            <a:r>
              <a:rPr lang="en-US" altLang="ko-KR" sz="1600" dirty="0" smtClean="0">
                <a:latin typeface="Arial Unicode MS" pitchFamily="50" charset="-127"/>
                <a:ea typeface="Arial Unicode MS" pitchFamily="50" charset="-127"/>
                <a:cs typeface="Arial Unicode MS" pitchFamily="50" charset="-127"/>
              </a:rPr>
              <a:t>-</a:t>
            </a:r>
            <a:r>
              <a:rPr lang="ko-KR" altLang="en-US" sz="1600" dirty="0" smtClean="0">
                <a:latin typeface="Arial Unicode MS" pitchFamily="50" charset="-127"/>
                <a:ea typeface="Arial Unicode MS" pitchFamily="50" charset="-127"/>
                <a:cs typeface="Arial Unicode MS" pitchFamily="50" charset="-127"/>
              </a:rPr>
              <a:t> </a:t>
            </a:r>
            <a:r>
              <a:rPr lang="en-US" altLang="ko-KR" sz="1600" dirty="0" smtClean="0">
                <a:latin typeface="Arial Unicode MS" pitchFamily="50" charset="-127"/>
                <a:ea typeface="Arial Unicode MS" pitchFamily="50" charset="-127"/>
                <a:cs typeface="Arial Unicode MS" pitchFamily="50" charset="-127"/>
              </a:rPr>
              <a:t>addition    1.38 </a:t>
            </a:r>
            <a:r>
              <a:rPr lang="en-US" altLang="ko-KR" sz="1600" dirty="0" smtClean="0">
                <a:latin typeface="Arial Unicode MS" pitchFamily="50" charset="-127"/>
                <a:ea typeface="Arial Unicode MS" pitchFamily="50" charset="-127"/>
                <a:cs typeface="Arial Unicode MS" pitchFamily="50" charset="-127"/>
                <a:sym typeface="Symbol" panose="05050102010706020507" pitchFamily="18" charset="2"/>
              </a:rPr>
              <a:t></a:t>
            </a:r>
            <a:r>
              <a:rPr lang="en-US" altLang="ko-KR" sz="1600" dirty="0" smtClean="0">
                <a:latin typeface="Arial Unicode MS" pitchFamily="50" charset="-127"/>
                <a:ea typeface="Arial Unicode MS" pitchFamily="50" charset="-127"/>
                <a:cs typeface="Arial Unicode MS" pitchFamily="50" charset="-127"/>
              </a:rPr>
              <a:t>m (NIR)</a:t>
            </a:r>
          </a:p>
          <a:p>
            <a:pPr>
              <a:spcBef>
                <a:spcPts val="600"/>
              </a:spcBef>
            </a:pPr>
            <a:r>
              <a:rPr lang="en-US" altLang="ko-KR" sz="1600" dirty="0">
                <a:latin typeface="Arial Unicode MS" pitchFamily="50" charset="-127"/>
                <a:ea typeface="Arial Unicode MS" pitchFamily="50" charset="-127"/>
                <a:cs typeface="Arial Unicode MS" pitchFamily="50" charset="-127"/>
              </a:rPr>
              <a:t> </a:t>
            </a:r>
            <a:r>
              <a:rPr lang="en-US" altLang="ko-KR" sz="1600" dirty="0" smtClean="0">
                <a:latin typeface="Arial Unicode MS" pitchFamily="50" charset="-127"/>
                <a:ea typeface="Arial Unicode MS" pitchFamily="50" charset="-127"/>
                <a:cs typeface="Arial Unicode MS" pitchFamily="50" charset="-127"/>
              </a:rPr>
              <a:t>  - subtraction 2.3</a:t>
            </a:r>
            <a:r>
              <a:rPr lang="en-US" altLang="ko-KR" sz="1600" dirty="0">
                <a:latin typeface="Arial Unicode MS" pitchFamily="50" charset="-127"/>
                <a:ea typeface="Arial Unicode MS" pitchFamily="50" charset="-127"/>
                <a:cs typeface="Arial Unicode MS" pitchFamily="50" charset="-127"/>
                <a:sym typeface="Symbol" panose="05050102010706020507" pitchFamily="18" charset="2"/>
              </a:rPr>
              <a:t> </a:t>
            </a:r>
            <a:r>
              <a:rPr lang="en-US" altLang="ko-KR" sz="1600" dirty="0">
                <a:latin typeface="Arial Unicode MS" pitchFamily="50" charset="-127"/>
                <a:ea typeface="Arial Unicode MS" pitchFamily="50" charset="-127"/>
                <a:cs typeface="Arial Unicode MS" pitchFamily="50" charset="-127"/>
              </a:rPr>
              <a:t>m</a:t>
            </a:r>
            <a:r>
              <a:rPr lang="ko-KR" altLang="en-US" sz="1600" dirty="0" smtClean="0">
                <a:latin typeface="Arial Unicode MS" pitchFamily="50" charset="-127"/>
                <a:ea typeface="Arial Unicode MS" pitchFamily="50" charset="-127"/>
                <a:cs typeface="Arial Unicode MS" pitchFamily="50" charset="-127"/>
              </a:rPr>
              <a:t> </a:t>
            </a:r>
            <a:r>
              <a:rPr lang="en-US" altLang="ko-KR" sz="1600" dirty="0" smtClean="0">
                <a:latin typeface="Arial Unicode MS" pitchFamily="50" charset="-127"/>
                <a:ea typeface="Arial Unicode MS" pitchFamily="50" charset="-127"/>
                <a:cs typeface="Arial Unicode MS" pitchFamily="50" charset="-127"/>
              </a:rPr>
              <a:t>(NIR)</a:t>
            </a:r>
          </a:p>
          <a:p>
            <a:pPr marL="360000" indent="-457200">
              <a:spcBef>
                <a:spcPts val="600"/>
              </a:spcBef>
            </a:pPr>
            <a:r>
              <a:rPr lang="en-US" altLang="ko-KR" sz="1600" dirty="0" smtClean="0">
                <a:latin typeface="Arial Unicode MS" pitchFamily="50" charset="-127"/>
                <a:ea typeface="Arial Unicode MS" pitchFamily="50" charset="-127"/>
                <a:cs typeface="Arial Unicode MS" pitchFamily="50" charset="-127"/>
              </a:rPr>
              <a:t>1.38</a:t>
            </a:r>
            <a:r>
              <a:rPr lang="en-US" altLang="ko-KR" sz="1600" dirty="0">
                <a:latin typeface="Arial Unicode MS" pitchFamily="50" charset="-127"/>
                <a:ea typeface="Arial Unicode MS" pitchFamily="50" charset="-127"/>
                <a:cs typeface="Arial Unicode MS" pitchFamily="50" charset="-127"/>
                <a:sym typeface="Symbol" panose="05050102010706020507" pitchFamily="18" charset="2"/>
              </a:rPr>
              <a:t> </a:t>
            </a:r>
            <a:r>
              <a:rPr lang="en-US" altLang="ko-KR" sz="1600" dirty="0">
                <a:latin typeface="Arial Unicode MS" pitchFamily="50" charset="-127"/>
                <a:ea typeface="Arial Unicode MS" pitchFamily="50" charset="-127"/>
                <a:cs typeface="Arial Unicode MS" pitchFamily="50" charset="-127"/>
              </a:rPr>
              <a:t>m </a:t>
            </a:r>
            <a:r>
              <a:rPr lang="en-US" altLang="ko-KR" sz="1600" dirty="0" smtClean="0">
                <a:latin typeface="Arial Unicode MS" pitchFamily="50" charset="-127"/>
                <a:ea typeface="Arial Unicode MS" pitchFamily="50" charset="-127"/>
                <a:cs typeface="Arial Unicode MS" pitchFamily="50" charset="-127"/>
              </a:rPr>
              <a:t>: favorable for  cirrus cloud detection, cloud type and amount</a:t>
            </a:r>
          </a:p>
          <a:p>
            <a:pPr marL="360000" indent="-457200">
              <a:spcBef>
                <a:spcPts val="600"/>
              </a:spcBef>
            </a:pPr>
            <a:r>
              <a:rPr lang="en-US" altLang="ko-KR" sz="1600" dirty="0" smtClean="0">
                <a:latin typeface="Arial Unicode MS" pitchFamily="50" charset="-127"/>
                <a:ea typeface="Arial Unicode MS" pitchFamily="50" charset="-127"/>
                <a:cs typeface="Arial Unicode MS" pitchFamily="50" charset="-127"/>
              </a:rPr>
              <a:t>2.3</a:t>
            </a:r>
            <a:r>
              <a:rPr lang="en-US" altLang="ko-KR" sz="1600" dirty="0">
                <a:latin typeface="Arial Unicode MS" pitchFamily="50" charset="-127"/>
                <a:ea typeface="Arial Unicode MS" pitchFamily="50" charset="-127"/>
                <a:cs typeface="Arial Unicode MS" pitchFamily="50" charset="-127"/>
                <a:sym typeface="Symbol" panose="05050102010706020507" pitchFamily="18" charset="2"/>
              </a:rPr>
              <a:t> </a:t>
            </a:r>
            <a:r>
              <a:rPr lang="en-US" altLang="ko-KR" sz="1600" dirty="0">
                <a:latin typeface="Arial Unicode MS" pitchFamily="50" charset="-127"/>
                <a:ea typeface="Arial Unicode MS" pitchFamily="50" charset="-127"/>
                <a:cs typeface="Arial Unicode MS" pitchFamily="50" charset="-127"/>
              </a:rPr>
              <a:t>m </a:t>
            </a:r>
            <a:r>
              <a:rPr lang="en-US" altLang="ko-KR" sz="1600" dirty="0" smtClean="0">
                <a:latin typeface="Arial Unicode MS" pitchFamily="50" charset="-127"/>
                <a:ea typeface="Arial Unicode MS" pitchFamily="50" charset="-127"/>
                <a:cs typeface="Arial Unicode MS" pitchFamily="50" charset="-127"/>
              </a:rPr>
              <a:t>: favorable for Land/cloud Properties</a:t>
            </a:r>
            <a:endParaRPr lang="ko-KR" altLang="en-US" sz="1600" dirty="0" smtClean="0">
              <a:latin typeface="Arial Unicode MS" pitchFamily="50" charset="-127"/>
              <a:ea typeface="Arial Unicode MS" pitchFamily="50" charset="-127"/>
              <a:cs typeface="Arial Unicode MS" pitchFamily="50" charset="-127"/>
            </a:endParaRPr>
          </a:p>
        </p:txBody>
      </p:sp>
    </p:spTree>
    <p:extLst>
      <p:ext uri="{BB962C8B-B14F-4D97-AF65-F5344CB8AC3E}">
        <p14:creationId xmlns:p14="http://schemas.microsoft.com/office/powerpoint/2010/main" val="371364776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fontScale="90000"/>
          </a:bodyPr>
          <a:lstStyle/>
          <a:p>
            <a:pPr>
              <a:defRPr/>
            </a:pPr>
            <a:r>
              <a:rPr lang="en-US" altLang="ko-KR" dirty="0"/>
              <a:t>Observation Area and Schedule</a:t>
            </a:r>
          </a:p>
        </p:txBody>
      </p:sp>
      <p:sp>
        <p:nvSpPr>
          <p:cNvPr id="3" name="내용 개체 틀 2"/>
          <p:cNvSpPr>
            <a:spLocks noGrp="1"/>
          </p:cNvSpPr>
          <p:nvPr>
            <p:ph idx="1"/>
          </p:nvPr>
        </p:nvSpPr>
        <p:spPr>
          <a:xfrm>
            <a:off x="323528" y="897564"/>
            <a:ext cx="5040560" cy="1116123"/>
          </a:xfrm>
        </p:spPr>
        <p:txBody>
          <a:bodyPr>
            <a:noAutofit/>
          </a:bodyPr>
          <a:lstStyle/>
          <a:p>
            <a:pPr marL="266700" lvl="1" indent="-266700" latinLnBrk="0">
              <a:lnSpc>
                <a:spcPct val="130000"/>
              </a:lnSpc>
              <a:spcAft>
                <a:spcPts val="200"/>
              </a:spcAft>
              <a:buBlip>
                <a:blip r:embed="rId3"/>
              </a:buBlip>
            </a:pPr>
            <a:r>
              <a:rPr lang="en-GB" altLang="ko-KR" sz="1400" spc="0" dirty="0">
                <a:latin typeface="Arial" pitchFamily="34" charset="0"/>
                <a:cs typeface="Arial" pitchFamily="34" charset="0"/>
              </a:rPr>
              <a:t>Full Disk  (FD)</a:t>
            </a:r>
          </a:p>
          <a:p>
            <a:pPr marL="266700" lvl="1" indent="-266700" latinLnBrk="0">
              <a:lnSpc>
                <a:spcPct val="130000"/>
              </a:lnSpc>
              <a:spcAft>
                <a:spcPts val="200"/>
              </a:spcAft>
              <a:buBlip>
                <a:blip r:embed="rId3"/>
              </a:buBlip>
            </a:pPr>
            <a:r>
              <a:rPr lang="en-US" altLang="ko-KR" sz="1400" spc="0" dirty="0">
                <a:latin typeface="Arial" pitchFamily="34" charset="0"/>
                <a:cs typeface="Arial" pitchFamily="34" charset="0"/>
              </a:rPr>
              <a:t>Extended Local Area (ELA) : 3800 X 2400 km (EW X NS)</a:t>
            </a:r>
          </a:p>
          <a:p>
            <a:pPr marL="266700" lvl="1" indent="-266700" latinLnBrk="0">
              <a:lnSpc>
                <a:spcPct val="130000"/>
              </a:lnSpc>
              <a:spcAft>
                <a:spcPts val="200"/>
              </a:spcAft>
              <a:buBlip>
                <a:blip r:embed="rId3"/>
              </a:buBlip>
            </a:pPr>
            <a:r>
              <a:rPr lang="en-GB" altLang="ko-KR" sz="1400" spc="0" dirty="0">
                <a:latin typeface="Arial" pitchFamily="34" charset="0"/>
                <a:cs typeface="Arial" pitchFamily="34" charset="0"/>
              </a:rPr>
              <a:t>Local Area (LA)  1000</a:t>
            </a:r>
            <a:r>
              <a:rPr lang="en-US" altLang="ko-KR" sz="1400" spc="0" dirty="0">
                <a:latin typeface="Arial" pitchFamily="34" charset="0"/>
                <a:cs typeface="Arial" pitchFamily="34" charset="0"/>
              </a:rPr>
              <a:t> X 1000 km</a:t>
            </a:r>
          </a:p>
        </p:txBody>
      </p:sp>
      <p:sp>
        <p:nvSpPr>
          <p:cNvPr id="4" name="슬라이드 번호 개체 틀 3"/>
          <p:cNvSpPr>
            <a:spLocks noGrp="1"/>
          </p:cNvSpPr>
          <p:nvPr>
            <p:ph type="sldNum" sz="quarter" idx="12"/>
          </p:nvPr>
        </p:nvSpPr>
        <p:spPr/>
        <p:txBody>
          <a:bodyPr/>
          <a:lstStyle/>
          <a:p>
            <a:fld id="{5555D124-8283-4C8F-A8D2-E075402C1099}" type="slidenum">
              <a:rPr lang="en-US" altLang="ko-KR" smtClean="0"/>
              <a:pPr/>
              <a:t>6</a:t>
            </a:fld>
            <a:endParaRPr lang="en-US" dirty="0"/>
          </a:p>
        </p:txBody>
      </p:sp>
      <p:sp>
        <p:nvSpPr>
          <p:cNvPr id="5" name="텍스트 개체 틀 4"/>
          <p:cNvSpPr>
            <a:spLocks noGrp="1"/>
          </p:cNvSpPr>
          <p:nvPr>
            <p:ph type="body" sz="quarter" idx="13"/>
          </p:nvPr>
        </p:nvSpPr>
        <p:spPr>
          <a:xfrm>
            <a:off x="107504" y="627534"/>
            <a:ext cx="3813808" cy="270533"/>
          </a:xfrm>
        </p:spPr>
        <p:txBody>
          <a:bodyPr>
            <a:noAutofit/>
          </a:bodyPr>
          <a:lstStyle/>
          <a:p>
            <a:r>
              <a:rPr lang="en-US" altLang="ko-KR" sz="1600" dirty="0"/>
              <a:t>1 FD + 5 ELA + 5 LA : 10 min</a:t>
            </a:r>
            <a:endParaRPr lang="ko-KR" altLang="en-US" sz="1600" dirty="0"/>
          </a:p>
        </p:txBody>
      </p:sp>
      <p:pic>
        <p:nvPicPr>
          <p:cNvPr id="8"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9393"/>
          <a:stretch/>
        </p:blipFill>
        <p:spPr bwMode="auto">
          <a:xfrm>
            <a:off x="251520" y="1923678"/>
            <a:ext cx="6048672" cy="2942237"/>
          </a:xfrm>
          <a:prstGeom prst="rect">
            <a:avLst/>
          </a:prstGeom>
          <a:solidFill>
            <a:schemeClr val="bg1"/>
          </a:solidFill>
          <a:ln>
            <a:noFill/>
          </a:ln>
          <a:effectLst/>
        </p:spPr>
      </p:pic>
      <p:sp>
        <p:nvSpPr>
          <p:cNvPr id="6" name="직사각형 5"/>
          <p:cNvSpPr/>
          <p:nvPr/>
        </p:nvSpPr>
        <p:spPr>
          <a:xfrm>
            <a:off x="5292080" y="627534"/>
            <a:ext cx="3851920" cy="3462486"/>
          </a:xfrm>
          <a:prstGeom prst="rect">
            <a:avLst/>
          </a:prstGeom>
        </p:spPr>
        <p:txBody>
          <a:bodyPr wrap="square">
            <a:spAutoFit/>
          </a:bodyPr>
          <a:lstStyle/>
          <a:p>
            <a:pPr marL="342900" indent="-342900">
              <a:spcBef>
                <a:spcPts val="600"/>
              </a:spcBef>
              <a:buFont typeface="Wingdings" pitchFamily="2" charset="2"/>
              <a:buChar char="Ø"/>
            </a:pPr>
            <a:r>
              <a:rPr lang="en-US" altLang="ko-KR" sz="1600" b="1" dirty="0">
                <a:solidFill>
                  <a:srgbClr val="000099"/>
                </a:solidFill>
                <a:ea typeface="굴림" pitchFamily="50" charset="-127"/>
                <a:cs typeface="Arial" pitchFamily="34" charset="0"/>
              </a:rPr>
              <a:t>The official request of target area observations by global users </a:t>
            </a:r>
            <a:r>
              <a:rPr lang="en-US" altLang="ko-KR" sz="1600" dirty="0">
                <a:ea typeface="굴림" pitchFamily="50" charset="-127"/>
                <a:cs typeface="Arial" pitchFamily="34" charset="0"/>
              </a:rPr>
              <a:t>over the Asian Pacific region (RA II and RA V) will be available </a:t>
            </a:r>
          </a:p>
          <a:p>
            <a:pPr marL="800100" lvl="1" indent="-342900">
              <a:spcBef>
                <a:spcPts val="600"/>
              </a:spcBef>
              <a:buFont typeface="Wingdings" pitchFamily="2" charset="2"/>
              <a:buChar char="§"/>
            </a:pPr>
            <a:r>
              <a:rPr lang="en-US" altLang="ko-KR" sz="1400" dirty="0">
                <a:ea typeface="굴림" pitchFamily="50" charset="-127"/>
                <a:cs typeface="Arial" pitchFamily="34" charset="0"/>
              </a:rPr>
              <a:t>The first priority is the disasters monitoring over Korean Peninsular, such as typhoon, wild fire </a:t>
            </a:r>
            <a:r>
              <a:rPr lang="en-US" altLang="ko-KR" sz="1400" dirty="0" err="1">
                <a:ea typeface="굴림" pitchFamily="50" charset="-127"/>
                <a:cs typeface="Arial" pitchFamily="34" charset="0"/>
              </a:rPr>
              <a:t>etc</a:t>
            </a:r>
            <a:endParaRPr lang="en-US" altLang="ko-KR" sz="1400" dirty="0">
              <a:ea typeface="굴림" pitchFamily="50" charset="-127"/>
              <a:cs typeface="Arial" pitchFamily="34" charset="0"/>
            </a:endParaRPr>
          </a:p>
          <a:p>
            <a:pPr marL="800100" lvl="1" indent="-342900">
              <a:spcBef>
                <a:spcPts val="600"/>
              </a:spcBef>
              <a:buFont typeface="Wingdings" pitchFamily="2" charset="2"/>
              <a:buChar char="§"/>
            </a:pPr>
            <a:r>
              <a:rPr lang="en-US" altLang="ko-KR" sz="1400" dirty="0">
                <a:ea typeface="굴림" pitchFamily="50" charset="-127"/>
                <a:cs typeface="Arial" pitchFamily="34" charset="0"/>
              </a:rPr>
              <a:t>Global users submit official request form defining specific measurement area via designated web page (or email)</a:t>
            </a:r>
          </a:p>
          <a:p>
            <a:pPr marL="800100" lvl="1" indent="-342900">
              <a:spcBef>
                <a:spcPts val="600"/>
              </a:spcBef>
              <a:buFont typeface="Wingdings" pitchFamily="2" charset="2"/>
              <a:buChar char="§"/>
            </a:pPr>
            <a:r>
              <a:rPr lang="en-US" altLang="ko-KR" sz="1400" dirty="0">
                <a:ea typeface="굴림" pitchFamily="50" charset="-127"/>
                <a:cs typeface="Arial" pitchFamily="34" charset="0"/>
              </a:rPr>
              <a:t>Decision will be made before disseminating images via designated web page </a:t>
            </a:r>
            <a:endParaRPr lang="en-US" altLang="ko-KR" sz="1400" dirty="0">
              <a:ea typeface="굴림" pitchFamily="50" charset="-127"/>
              <a:cs typeface="Arial" pitchFamily="34" charset="0"/>
            </a:endParaRPr>
          </a:p>
        </p:txBody>
      </p:sp>
    </p:spTree>
    <p:extLst>
      <p:ext uri="{BB962C8B-B14F-4D97-AF65-F5344CB8AC3E}">
        <p14:creationId xmlns:p14="http://schemas.microsoft.com/office/powerpoint/2010/main" val="150485553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Autofit/>
          </a:bodyPr>
          <a:lstStyle/>
          <a:p>
            <a:r>
              <a:rPr lang="en-US" altLang="ko-KR" dirty="0">
                <a:latin typeface="Calibri" pitchFamily="34" charset="0"/>
                <a:sym typeface="Daum_Regular" pitchFamily="2" charset="-127"/>
              </a:rPr>
              <a:t>GK-2A/AMI </a:t>
            </a:r>
            <a:r>
              <a:rPr lang="en-US" altLang="ko-KR" dirty="0" smtClean="0">
                <a:latin typeface="Calibri" pitchFamily="34" charset="0"/>
                <a:sym typeface="Daum_Regular" pitchFamily="2" charset="-127"/>
              </a:rPr>
              <a:t>Level-2 Products </a:t>
            </a:r>
            <a:endParaRPr lang="en-US" altLang="ko-KR" dirty="0">
              <a:latin typeface="Calibri" pitchFamily="34" charset="0"/>
              <a:sym typeface="Daum_Regular" pitchFamily="2" charset="-127"/>
            </a:endParaRPr>
          </a:p>
        </p:txBody>
      </p:sp>
      <p:sp>
        <p:nvSpPr>
          <p:cNvPr id="4" name="슬라이드 번호 개체 틀 3"/>
          <p:cNvSpPr>
            <a:spLocks noGrp="1"/>
          </p:cNvSpPr>
          <p:nvPr>
            <p:ph type="sldNum" sz="quarter" idx="12"/>
          </p:nvPr>
        </p:nvSpPr>
        <p:spPr>
          <a:xfrm>
            <a:off x="8400224" y="4890194"/>
            <a:ext cx="745387" cy="273844"/>
          </a:xfrm>
        </p:spPr>
        <p:txBody>
          <a:bodyPr/>
          <a:lstStyle/>
          <a:p>
            <a:fld id="{5555D124-8283-4C8F-A8D2-E075402C1099}" type="slidenum">
              <a:rPr lang="en-US" altLang="ko-KR" smtClean="0"/>
              <a:pPr/>
              <a:t>7</a:t>
            </a:fld>
            <a:endParaRPr lang="en-US" dirty="0"/>
          </a:p>
        </p:txBody>
      </p:sp>
      <p:sp>
        <p:nvSpPr>
          <p:cNvPr id="57" name="모서리가 둥근 직사각형 56"/>
          <p:cNvSpPr/>
          <p:nvPr/>
        </p:nvSpPr>
        <p:spPr>
          <a:xfrm>
            <a:off x="-112461" y="519522"/>
            <a:ext cx="2308197" cy="269079"/>
          </a:xfrm>
          <a:prstGeom prst="roundRect">
            <a:avLst>
              <a:gd name="adj" fmla="val 50000"/>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altLang="ko-KR" b="1" dirty="0">
                <a:solidFill>
                  <a:srgbClr val="FFC000"/>
                </a:solidFill>
                <a:latin typeface="Calibri" pitchFamily="34" charset="0"/>
                <a:cs typeface="Arial" pitchFamily="34" charset="0"/>
              </a:rPr>
              <a:t>Primary Products</a:t>
            </a:r>
          </a:p>
        </p:txBody>
      </p:sp>
      <p:grpSp>
        <p:nvGrpSpPr>
          <p:cNvPr id="5" name="그룹 4"/>
          <p:cNvGrpSpPr/>
          <p:nvPr/>
        </p:nvGrpSpPr>
        <p:grpSpPr>
          <a:xfrm>
            <a:off x="65954" y="555526"/>
            <a:ext cx="9000141" cy="3024336"/>
            <a:chOff x="65954" y="555526"/>
            <a:chExt cx="9000141" cy="3024336"/>
          </a:xfrm>
        </p:grpSpPr>
        <p:grpSp>
          <p:nvGrpSpPr>
            <p:cNvPr id="18" name="그룹 17"/>
            <p:cNvGrpSpPr/>
            <p:nvPr/>
          </p:nvGrpSpPr>
          <p:grpSpPr>
            <a:xfrm>
              <a:off x="708952" y="696083"/>
              <a:ext cx="7631042" cy="2373471"/>
              <a:chOff x="1079662" y="1833332"/>
              <a:chExt cx="8653078" cy="3588471"/>
            </a:xfrm>
          </p:grpSpPr>
          <p:sp>
            <p:nvSpPr>
              <p:cNvPr id="19" name="순서도: 수행의 시작/종료 18"/>
              <p:cNvSpPr/>
              <p:nvPr/>
            </p:nvSpPr>
            <p:spPr>
              <a:xfrm rot="10800000">
                <a:off x="1079662" y="2209799"/>
                <a:ext cx="8653078" cy="3212004"/>
              </a:xfrm>
              <a:prstGeom prst="flowChartTerminator">
                <a:avLst/>
              </a:prstGeom>
              <a:solidFill>
                <a:schemeClr val="accent1">
                  <a:lumMod val="20000"/>
                  <a:lumOff val="80000"/>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ko-KR" altLang="en-US" sz="1000" b="1">
                  <a:ln>
                    <a:solidFill>
                      <a:schemeClr val="bg1">
                        <a:lumMod val="50000"/>
                        <a:alpha val="0"/>
                      </a:schemeClr>
                    </a:solidFill>
                  </a:ln>
                  <a:solidFill>
                    <a:schemeClr val="tx1"/>
                  </a:solidFill>
                  <a:latin typeface="Calibri" pitchFamily="34" charset="0"/>
                </a:endParaRPr>
              </a:p>
            </p:txBody>
          </p:sp>
          <p:grpSp>
            <p:nvGrpSpPr>
              <p:cNvPr id="20" name="그룹 19"/>
              <p:cNvGrpSpPr/>
              <p:nvPr/>
            </p:nvGrpSpPr>
            <p:grpSpPr>
              <a:xfrm>
                <a:off x="1310652" y="1833332"/>
                <a:ext cx="8217451" cy="3379679"/>
                <a:chOff x="1272552" y="1693632"/>
                <a:chExt cx="8217451" cy="3379679"/>
              </a:xfrm>
            </p:grpSpPr>
            <p:sp>
              <p:nvSpPr>
                <p:cNvPr id="21" name="모서리가 둥근 직사각형 20"/>
                <p:cNvSpPr/>
                <p:nvPr/>
              </p:nvSpPr>
              <p:spPr>
                <a:xfrm>
                  <a:off x="1588051" y="2565734"/>
                  <a:ext cx="7548017" cy="2175088"/>
                </a:xfrm>
                <a:prstGeom prst="roundRect">
                  <a:avLst>
                    <a:gd name="adj" fmla="val 50000"/>
                  </a:avLst>
                </a:prstGeom>
                <a:noFill/>
                <a:ln w="177800">
                  <a:solidFill>
                    <a:srgbClr val="C4CCD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b="1" spc="-150">
                    <a:solidFill>
                      <a:schemeClr val="tx1"/>
                    </a:solidFill>
                    <a:latin typeface="Calibri" pitchFamily="34" charset="0"/>
                  </a:endParaRPr>
                </a:p>
              </p:txBody>
            </p:sp>
            <p:sp>
              <p:nvSpPr>
                <p:cNvPr id="22" name="모서리가 둥근 직사각형 21"/>
                <p:cNvSpPr/>
                <p:nvPr/>
              </p:nvSpPr>
              <p:spPr>
                <a:xfrm>
                  <a:off x="1330215" y="2298569"/>
                  <a:ext cx="8063688" cy="2709417"/>
                </a:xfrm>
                <a:prstGeom prst="roundRect">
                  <a:avLst>
                    <a:gd name="adj" fmla="val 50000"/>
                  </a:avLst>
                </a:prstGeom>
                <a:noFill/>
                <a:ln w="9525">
                  <a:solidFill>
                    <a:srgbClr val="B6DCF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b="1" spc="-150">
                    <a:solidFill>
                      <a:schemeClr val="tx1"/>
                    </a:solidFill>
                    <a:latin typeface="Calibri" pitchFamily="34" charset="0"/>
                  </a:endParaRPr>
                </a:p>
              </p:txBody>
            </p:sp>
            <p:sp>
              <p:nvSpPr>
                <p:cNvPr id="23" name="타원 22"/>
                <p:cNvSpPr/>
                <p:nvPr/>
              </p:nvSpPr>
              <p:spPr>
                <a:xfrm>
                  <a:off x="2327039" y="2308945"/>
                  <a:ext cx="68320" cy="67644"/>
                </a:xfrm>
                <a:prstGeom prst="ellipse">
                  <a:avLst/>
                </a:prstGeom>
                <a:solidFill>
                  <a:srgbClr val="BEEB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b="1" spc="-150">
                    <a:solidFill>
                      <a:schemeClr val="tx1"/>
                    </a:solidFill>
                    <a:latin typeface="Calibri" pitchFamily="34" charset="0"/>
                  </a:endParaRPr>
                </a:p>
              </p:txBody>
            </p:sp>
            <p:sp>
              <p:nvSpPr>
                <p:cNvPr id="24" name="타원 23"/>
                <p:cNvSpPr/>
                <p:nvPr/>
              </p:nvSpPr>
              <p:spPr>
                <a:xfrm>
                  <a:off x="5747110" y="2272225"/>
                  <a:ext cx="42222" cy="41804"/>
                </a:xfrm>
                <a:prstGeom prst="ellipse">
                  <a:avLst/>
                </a:prstGeom>
                <a:solidFill>
                  <a:srgbClr val="BEEB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b="1" spc="-150">
                    <a:solidFill>
                      <a:schemeClr val="tx1"/>
                    </a:solidFill>
                    <a:latin typeface="Calibri" pitchFamily="34" charset="0"/>
                  </a:endParaRPr>
                </a:p>
              </p:txBody>
            </p:sp>
            <p:sp>
              <p:nvSpPr>
                <p:cNvPr id="25" name="타원 24"/>
                <p:cNvSpPr/>
                <p:nvPr/>
              </p:nvSpPr>
              <p:spPr>
                <a:xfrm>
                  <a:off x="3455203" y="4990672"/>
                  <a:ext cx="42222" cy="41804"/>
                </a:xfrm>
                <a:prstGeom prst="ellipse">
                  <a:avLst/>
                </a:prstGeom>
                <a:solidFill>
                  <a:srgbClr val="BEEB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b="1" spc="-150">
                    <a:solidFill>
                      <a:schemeClr val="tx1"/>
                    </a:solidFill>
                    <a:latin typeface="Calibri" pitchFamily="34" charset="0"/>
                  </a:endParaRPr>
                </a:p>
              </p:txBody>
            </p:sp>
            <p:sp>
              <p:nvSpPr>
                <p:cNvPr id="26" name="타원 25"/>
                <p:cNvSpPr>
                  <a:spLocks/>
                </p:cNvSpPr>
                <p:nvPr/>
              </p:nvSpPr>
              <p:spPr bwMode="auto">
                <a:xfrm>
                  <a:off x="8396639" y="2427110"/>
                  <a:ext cx="624916" cy="618730"/>
                </a:xfrm>
                <a:prstGeom prst="ellipse">
                  <a:avLst/>
                </a:prstGeom>
                <a:blipFill>
                  <a:blip r:embed="rId3" cstate="print"/>
                  <a:stretch>
                    <a:fillRect/>
                  </a:stretch>
                </a:blipFill>
                <a:ln w="9525">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ko-KR" altLang="en-US" sz="1100" b="1" spc="-150">
                    <a:solidFill>
                      <a:schemeClr val="tx1"/>
                    </a:solidFill>
                    <a:latin typeface="Calibri" pitchFamily="34" charset="0"/>
                  </a:endParaRPr>
                </a:p>
              </p:txBody>
            </p:sp>
            <p:pic>
              <p:nvPicPr>
                <p:cNvPr id="27" name="_x1021165088" descr="EMB000025f02521"/>
                <p:cNvPicPr>
                  <a:picLocks noChangeAspect="1" noChangeArrowheads="1"/>
                </p:cNvPicPr>
                <p:nvPr/>
              </p:nvPicPr>
              <p:blipFill rotWithShape="1">
                <a:blip r:embed="rId4">
                  <a:extLst>
                    <a:ext uri="{28A0092B-C50C-407E-A947-70E740481C1C}">
                      <a14:useLocalDpi xmlns:a14="http://schemas.microsoft.com/office/drawing/2010/main" val="0"/>
                    </a:ext>
                  </a:extLst>
                </a:blip>
                <a:srcRect l="3657" t="12906" r="3657" b="12906"/>
                <a:stretch/>
              </p:blipFill>
              <p:spPr bwMode="auto">
                <a:xfrm>
                  <a:off x="8865087" y="3017175"/>
                  <a:ext cx="624916" cy="618730"/>
                </a:xfrm>
                <a:prstGeom prst="ellipse">
                  <a:avLst/>
                </a:prstGeom>
                <a:noFill/>
                <a:ln w="9525">
                  <a:solidFill>
                    <a:schemeClr val="bg1">
                      <a:lumMod val="85000"/>
                    </a:schemeClr>
                  </a:solidFill>
                </a:ln>
                <a:effectLst/>
                <a:extLst>
                  <a:ext uri="{909E8E84-426E-40DD-AFC4-6F175D3DCCD1}">
                    <a14:hiddenFill xmlns:a14="http://schemas.microsoft.com/office/drawing/2010/main">
                      <a:solidFill>
                        <a:srgbClr val="FFFFFF"/>
                      </a:solidFill>
                    </a14:hiddenFill>
                  </a:ext>
                </a:extLst>
              </p:spPr>
            </p:pic>
            <p:pic>
              <p:nvPicPr>
                <p:cNvPr id="28" name="Picture 41" descr="GCT_200406101013"/>
                <p:cNvPicPr preferRelativeResize="0">
                  <a:picLocks noChangeArrowheads="1"/>
                </p:cNvPicPr>
                <p:nvPr/>
              </p:nvPicPr>
              <p:blipFill rotWithShape="1">
                <a:blip r:embed="rId5" cstate="print">
                  <a:extLst>
                    <a:ext uri="{28A0092B-C50C-407E-A947-70E740481C1C}">
                      <a14:useLocalDpi xmlns:a14="http://schemas.microsoft.com/office/drawing/2010/main" val="0"/>
                    </a:ext>
                  </a:extLst>
                </a:blip>
                <a:srcRect l="1" t="1" r="17289" b="17289"/>
                <a:stretch/>
              </p:blipFill>
              <p:spPr bwMode="auto">
                <a:xfrm>
                  <a:off x="8858834" y="3721226"/>
                  <a:ext cx="631166" cy="624918"/>
                </a:xfrm>
                <a:prstGeom prst="ellipse">
                  <a:avLst/>
                </a:prstGeom>
                <a:blipFill>
                  <a:blip r:embed="rId6" cstate="print"/>
                  <a:stretch>
                    <a:fillRect/>
                  </a:stretch>
                </a:blipFill>
                <a:ln w="9525">
                  <a:solidFill>
                    <a:schemeClr val="bg1">
                      <a:lumMod val="85000"/>
                    </a:schemeClr>
                  </a:solidFill>
                </a:ln>
                <a:effectLst/>
                <a:extLst/>
              </p:spPr>
            </p:pic>
            <p:pic>
              <p:nvPicPr>
                <p:cNvPr id="29" name="그림 28"/>
                <p:cNvPicPr>
                  <a:picLocks noChangeAspect="1"/>
                </p:cNvPicPr>
                <p:nvPr/>
              </p:nvPicPr>
              <p:blipFill rotWithShape="1">
                <a:blip r:embed="rId7" cstate="print">
                  <a:extLst>
                    <a:ext uri="{28A0092B-C50C-407E-A947-70E740481C1C}">
                      <a14:useLocalDpi xmlns:a14="http://schemas.microsoft.com/office/drawing/2010/main" val="0"/>
                    </a:ext>
                  </a:extLst>
                </a:blip>
                <a:srcRect l="35608" t="16076" r="7427" b="23642"/>
                <a:stretch/>
              </p:blipFill>
              <p:spPr>
                <a:xfrm>
                  <a:off x="8396639" y="4293880"/>
                  <a:ext cx="631166" cy="624920"/>
                </a:xfrm>
                <a:prstGeom prst="ellipse">
                  <a:avLst/>
                </a:prstGeom>
                <a:noFill/>
                <a:ln w="9525">
                  <a:solidFill>
                    <a:schemeClr val="bg1">
                      <a:lumMod val="85000"/>
                    </a:schemeClr>
                  </a:solidFill>
                </a:ln>
                <a:effectLst/>
              </p:spPr>
            </p:pic>
            <p:sp>
              <p:nvSpPr>
                <p:cNvPr id="30" name="타원 29"/>
                <p:cNvSpPr>
                  <a:spLocks/>
                </p:cNvSpPr>
                <p:nvPr/>
              </p:nvSpPr>
              <p:spPr bwMode="auto">
                <a:xfrm>
                  <a:off x="7623380" y="4430166"/>
                  <a:ext cx="631166" cy="618732"/>
                </a:xfrm>
                <a:prstGeom prst="ellipse">
                  <a:avLst/>
                </a:prstGeom>
                <a:blipFill>
                  <a:blip r:embed="rId6" cstate="print"/>
                  <a:stretch>
                    <a:fillRect/>
                  </a:stretch>
                </a:blipFill>
                <a:ln w="9525">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ko-KR" altLang="en-US" sz="1100" b="1" spc="-150">
                    <a:solidFill>
                      <a:schemeClr val="tx1"/>
                    </a:solidFill>
                    <a:latin typeface="Calibri" pitchFamily="34" charset="0"/>
                  </a:endParaRPr>
                </a:p>
              </p:txBody>
            </p:sp>
            <p:pic>
              <p:nvPicPr>
                <p:cNvPr id="31" name="Picture 2" descr="이미지없음"/>
                <p:cNvPicPr>
                  <a:picLocks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552243" y="2250615"/>
                  <a:ext cx="606538" cy="600532"/>
                </a:xfrm>
                <a:prstGeom prst="ellipse">
                  <a:avLst/>
                </a:prstGeom>
                <a:noFill/>
                <a:ln w="9525">
                  <a:solidFill>
                    <a:schemeClr val="bg1">
                      <a:lumMod val="85000"/>
                    </a:schemeClr>
                  </a:solidFill>
                </a:ln>
                <a:effectLst/>
                <a:extLst/>
              </p:spPr>
            </p:pic>
            <p:pic>
              <p:nvPicPr>
                <p:cNvPr id="32" name="Picture 3" descr="L:\School\0. 연구\0.대기항공_2017\ozone\TOZ20160805_0000_BCAHIrad_ERA_june_Tops768_Qops768_0.7K_inflation3_with_CLDmask_FULL.png"/>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l="8622" t="12545" r="9177" b="12545"/>
                <a:stretch/>
              </p:blipFill>
              <p:spPr bwMode="auto">
                <a:xfrm>
                  <a:off x="6732377" y="2246615"/>
                  <a:ext cx="582007" cy="604000"/>
                </a:xfrm>
                <a:prstGeom prst="rect">
                  <a:avLst/>
                </a:prstGeom>
                <a:ln w="9525">
                  <a:noFill/>
                </a:ln>
              </p:spPr>
            </p:pic>
            <p:pic>
              <p:nvPicPr>
                <p:cNvPr id="33" name="Picture 20"/>
                <p:cNvPicPr>
                  <a:picLocks noChangeAspect="1"/>
                </p:cNvPicPr>
                <p:nvPr/>
              </p:nvPicPr>
              <p:blipFill rotWithShape="1">
                <a:blip r:embed="rId10" cstate="print">
                  <a:extLst>
                    <a:ext uri="{28A0092B-C50C-407E-A947-70E740481C1C}">
                      <a14:useLocalDpi xmlns:a14="http://schemas.microsoft.com/office/drawing/2010/main" val="0"/>
                    </a:ext>
                  </a:extLst>
                </a:blip>
                <a:srcRect l="11968" t="11367" r="8012" b="14770"/>
                <a:stretch/>
              </p:blipFill>
              <p:spPr>
                <a:xfrm>
                  <a:off x="6892581" y="4466028"/>
                  <a:ext cx="588702" cy="582870"/>
                </a:xfrm>
                <a:prstGeom prst="ellipse">
                  <a:avLst/>
                </a:prstGeom>
                <a:noFill/>
                <a:ln w="9525">
                  <a:solidFill>
                    <a:schemeClr val="bg1">
                      <a:lumMod val="85000"/>
                    </a:schemeClr>
                  </a:solidFill>
                </a:ln>
                <a:effectLst/>
              </p:spPr>
            </p:pic>
            <p:sp>
              <p:nvSpPr>
                <p:cNvPr id="34" name="타원 33"/>
                <p:cNvSpPr>
                  <a:spLocks/>
                </p:cNvSpPr>
                <p:nvPr/>
              </p:nvSpPr>
              <p:spPr bwMode="auto">
                <a:xfrm>
                  <a:off x="5885432" y="2250309"/>
                  <a:ext cx="609085" cy="603054"/>
                </a:xfrm>
                <a:prstGeom prst="ellipse">
                  <a:avLst/>
                </a:prstGeom>
                <a:blipFill>
                  <a:blip r:embed="rId11" cstate="print"/>
                  <a:stretch>
                    <a:fillRect/>
                  </a:stretch>
                </a:blipFill>
                <a:ln w="9525">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ko-KR" altLang="en-US" sz="1100" b="1" spc="-150">
                    <a:solidFill>
                      <a:schemeClr val="tx1"/>
                    </a:solidFill>
                    <a:latin typeface="Calibri" pitchFamily="34" charset="0"/>
                  </a:endParaRPr>
                </a:p>
              </p:txBody>
            </p:sp>
            <p:pic>
              <p:nvPicPr>
                <p:cNvPr id="35" name="Picture 2" descr="이미지없음"/>
                <p:cNvPicPr>
                  <a:picLocks noChangeAspect="1" noChangeArrowheads="1"/>
                </p:cNvPicPr>
                <p:nvPr/>
              </p:nvPicPr>
              <p:blipFill rotWithShape="1">
                <a:blip r:embed="rId12" cstate="print">
                  <a:extLst>
                    <a:ext uri="{28A0092B-C50C-407E-A947-70E740481C1C}">
                      <a14:useLocalDpi xmlns:a14="http://schemas.microsoft.com/office/drawing/2010/main" val="0"/>
                    </a:ext>
                  </a:extLst>
                </a:blip>
                <a:srcRect l="16207" t="13959" r="11411" b="13786"/>
                <a:stretch/>
              </p:blipFill>
              <p:spPr bwMode="auto">
                <a:xfrm>
                  <a:off x="5051941" y="2263447"/>
                  <a:ext cx="595630" cy="588702"/>
                </a:xfrm>
                <a:prstGeom prst="ellipse">
                  <a:avLst/>
                </a:prstGeom>
                <a:solidFill>
                  <a:srgbClr val="FFFFFF"/>
                </a:solidFill>
                <a:ln w="9525">
                  <a:solidFill>
                    <a:schemeClr val="bg1">
                      <a:lumMod val="85000"/>
                    </a:schemeClr>
                  </a:solidFill>
                </a:ln>
                <a:effectLst/>
                <a:scene3d>
                  <a:camera prst="orthographicFront"/>
                  <a:lightRig rig="threePt" dir="t"/>
                </a:scene3d>
                <a:sp3d>
                  <a:bevelT w="0" h="0"/>
                </a:sp3d>
                <a:extLst/>
              </p:spPr>
            </p:pic>
            <p:pic>
              <p:nvPicPr>
                <p:cNvPr id="36" name="Picture 10" descr="이미지없음"/>
                <p:cNvPicPr>
                  <a:picLocks noChangeAspect="1" noChangeArrowheads="1"/>
                </p:cNvPicPr>
                <p:nvPr/>
              </p:nvPicPr>
              <p:blipFill rotWithShape="1">
                <a:blip r:embed="rId13" cstate="print">
                  <a:extLst>
                    <a:ext uri="{28A0092B-C50C-407E-A947-70E740481C1C}">
                      <a14:useLocalDpi xmlns:a14="http://schemas.microsoft.com/office/drawing/2010/main" val="0"/>
                    </a:ext>
                  </a:extLst>
                </a:blip>
                <a:srcRect l="15686" t="11759" r="15686" b="19603"/>
                <a:stretch/>
              </p:blipFill>
              <p:spPr bwMode="auto">
                <a:xfrm>
                  <a:off x="4219494" y="2263449"/>
                  <a:ext cx="594588" cy="588698"/>
                </a:xfrm>
                <a:prstGeom prst="ellipse">
                  <a:avLst/>
                </a:prstGeom>
                <a:solidFill>
                  <a:srgbClr val="FFFFFF"/>
                </a:solidFill>
                <a:ln w="9525">
                  <a:solidFill>
                    <a:schemeClr val="bg1">
                      <a:lumMod val="85000"/>
                    </a:schemeClr>
                  </a:solidFill>
                </a:ln>
                <a:effectLst/>
                <a:extLst/>
              </p:spPr>
            </p:pic>
            <p:sp>
              <p:nvSpPr>
                <p:cNvPr id="37" name="모서리가 둥근 직사각형 36"/>
                <p:cNvSpPr>
                  <a:spLocks/>
                </p:cNvSpPr>
                <p:nvPr/>
              </p:nvSpPr>
              <p:spPr bwMode="auto">
                <a:xfrm>
                  <a:off x="2545850" y="2249891"/>
                  <a:ext cx="612604" cy="606538"/>
                </a:xfrm>
                <a:prstGeom prst="roundRect">
                  <a:avLst/>
                </a:prstGeom>
                <a:blipFill>
                  <a:blip r:embed="rId14" cstate="print"/>
                  <a:stretch>
                    <a:fillRect/>
                  </a:stretch>
                </a:blip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ko-KR" altLang="en-US" sz="1100" b="1" spc="-150">
                    <a:solidFill>
                      <a:schemeClr val="tx1"/>
                    </a:solidFill>
                    <a:latin typeface="Calibri" pitchFamily="34" charset="0"/>
                  </a:endParaRPr>
                </a:p>
              </p:txBody>
            </p:sp>
            <p:pic>
              <p:nvPicPr>
                <p:cNvPr id="38" name="_x202901088" descr="EMB00001518b204"/>
                <p:cNvPicPr>
                  <a:picLocks noChangeAspect="1" noChangeArrowheads="1"/>
                </p:cNvPicPr>
                <p:nvPr/>
              </p:nvPicPr>
              <p:blipFill rotWithShape="1">
                <a:blip r:embed="rId15" cstate="print">
                  <a:extLst>
                    <a:ext uri="{28A0092B-C50C-407E-A947-70E740481C1C}">
                      <a14:useLocalDpi xmlns:a14="http://schemas.microsoft.com/office/drawing/2010/main" val="0"/>
                    </a:ext>
                  </a:extLst>
                </a:blip>
                <a:srcRect l="34436" t="31801" r="34436" b="37070"/>
                <a:stretch/>
              </p:blipFill>
              <p:spPr bwMode="auto">
                <a:xfrm>
                  <a:off x="3396314" y="2257559"/>
                  <a:ext cx="585320" cy="579522"/>
                </a:xfrm>
                <a:prstGeom prst="ellipse">
                  <a:avLst/>
                </a:prstGeom>
                <a:solidFill>
                  <a:srgbClr val="FFFFFF"/>
                </a:solidFill>
                <a:ln w="9525">
                  <a:solidFill>
                    <a:schemeClr val="bg1">
                      <a:lumMod val="85000"/>
                    </a:schemeClr>
                  </a:solidFill>
                </a:ln>
                <a:effectLst/>
                <a:extLst/>
              </p:spPr>
            </p:pic>
            <p:pic>
              <p:nvPicPr>
                <p:cNvPr id="39" name="Picture 6"/>
                <p:cNvPicPr preferRelativeResize="0">
                  <a:picLocks noChangeArrowheads="1"/>
                </p:cNvPicPr>
                <p:nvPr/>
              </p:nvPicPr>
              <p:blipFill rotWithShape="1">
                <a:blip r:embed="rId16" cstate="print">
                  <a:extLst>
                    <a:ext uri="{28A0092B-C50C-407E-A947-70E740481C1C}">
                      <a14:useLocalDpi xmlns:a14="http://schemas.microsoft.com/office/drawing/2010/main" val="0"/>
                    </a:ext>
                  </a:extLst>
                </a:blip>
                <a:srcRect l="1383" r="6147" b="4453"/>
                <a:stretch/>
              </p:blipFill>
              <p:spPr bwMode="auto">
                <a:xfrm>
                  <a:off x="1664138" y="2408361"/>
                  <a:ext cx="643852" cy="637478"/>
                </a:xfrm>
                <a:prstGeom prst="ellipse">
                  <a:avLst/>
                </a:prstGeom>
                <a:noFill/>
                <a:ln w="9525">
                  <a:solidFill>
                    <a:schemeClr val="bg1">
                      <a:lumMod val="85000"/>
                    </a:schemeClr>
                  </a:solidFill>
                </a:ln>
                <a:effectLst/>
                <a:extLst>
                  <a:ext uri="{909E8E84-426E-40DD-AFC4-6F175D3DCCD1}">
                    <a14:hiddenFill xmlns:a14="http://schemas.microsoft.com/office/drawing/2010/main">
                      <a:solidFill>
                        <a:schemeClr val="accent1"/>
                      </a:solidFill>
                    </a14:hiddenFill>
                  </a:ext>
                </a:extLst>
              </p:spPr>
            </p:pic>
            <p:pic>
              <p:nvPicPr>
                <p:cNvPr id="40" name="내용 개체 틀 4"/>
                <p:cNvPicPr>
                  <a:picLocks/>
                </p:cNvPicPr>
                <p:nvPr/>
              </p:nvPicPr>
              <p:blipFill rotWithShape="1">
                <a:blip r:embed="rId17" cstate="print">
                  <a:extLst>
                    <a:ext uri="{28A0092B-C50C-407E-A947-70E740481C1C}">
                      <a14:useLocalDpi xmlns:a14="http://schemas.microsoft.com/office/drawing/2010/main" val="0"/>
                    </a:ext>
                  </a:extLst>
                </a:blip>
                <a:srcRect l="16538" t="39077" r="44429" b="14407"/>
                <a:stretch/>
              </p:blipFill>
              <p:spPr bwMode="auto">
                <a:xfrm>
                  <a:off x="1272552" y="3035372"/>
                  <a:ext cx="618728" cy="600532"/>
                </a:xfrm>
                <a:prstGeom prst="ellipse">
                  <a:avLst/>
                </a:prstGeom>
                <a:noFill/>
                <a:ln w="9525">
                  <a:solidFill>
                    <a:schemeClr val="bg1">
                      <a:lumMod val="85000"/>
                    </a:schemeClr>
                  </a:solidFill>
                </a:ln>
                <a:effectLst/>
              </p:spPr>
            </p:pic>
            <p:sp>
              <p:nvSpPr>
                <p:cNvPr id="41" name="타원 40"/>
                <p:cNvSpPr>
                  <a:spLocks/>
                </p:cNvSpPr>
                <p:nvPr/>
              </p:nvSpPr>
              <p:spPr bwMode="auto">
                <a:xfrm>
                  <a:off x="1272552" y="3727416"/>
                  <a:ext cx="612604" cy="618728"/>
                </a:xfrm>
                <a:prstGeom prst="ellipse">
                  <a:avLst/>
                </a:prstGeom>
                <a:blipFill>
                  <a:blip r:embed="rId18" cstate="print"/>
                  <a:stretch>
                    <a:fillRect/>
                  </a:stretch>
                </a:blipFill>
                <a:ln w="9525">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ko-KR" altLang="en-US" sz="1100" b="1" spc="-150">
                    <a:solidFill>
                      <a:schemeClr val="tx1"/>
                    </a:solidFill>
                    <a:latin typeface="Calibri" pitchFamily="34" charset="0"/>
                  </a:endParaRPr>
                </a:p>
              </p:txBody>
            </p:sp>
            <p:pic>
              <p:nvPicPr>
                <p:cNvPr id="42" name="그림 41">
                  <a:extLst>
                    <a:ext uri="{FF2B5EF4-FFF2-40B4-BE49-F238E27FC236}">
                      <a16:creationId xmlns="" xmlns:a16="http://schemas.microsoft.com/office/drawing/2014/main" id="{305D927B-5B9E-4D1D-B6A0-667DE89B5897}"/>
                    </a:ext>
                  </a:extLst>
                </p:cNvPr>
                <p:cNvPicPr>
                  <a:picLocks noChangeAspect="1"/>
                </p:cNvPicPr>
                <p:nvPr/>
              </p:nvPicPr>
              <p:blipFill rotWithShape="1">
                <a:blip r:embed="rId19"/>
                <a:srcRect l="27196" t="27964" r="35958" b="22908"/>
                <a:stretch/>
              </p:blipFill>
              <p:spPr>
                <a:xfrm>
                  <a:off x="1695384" y="4312262"/>
                  <a:ext cx="612606" cy="606538"/>
                </a:xfrm>
                <a:prstGeom prst="ellipse">
                  <a:avLst/>
                </a:prstGeom>
                <a:noFill/>
                <a:ln w="9525">
                  <a:solidFill>
                    <a:schemeClr val="bg1">
                      <a:lumMod val="85000"/>
                    </a:schemeClr>
                  </a:solidFill>
                </a:ln>
                <a:effectLst/>
              </p:spPr>
            </p:pic>
            <p:pic>
              <p:nvPicPr>
                <p:cNvPr id="43" name="그림 42">
                  <a:extLst>
                    <a:ext uri="{FF2B5EF4-FFF2-40B4-BE49-F238E27FC236}">
                      <a16:creationId xmlns="" xmlns:a16="http://schemas.microsoft.com/office/drawing/2014/main" id="{20C4656F-35DD-4D4D-B64D-114D55F409CA}"/>
                    </a:ext>
                  </a:extLst>
                </p:cNvPr>
                <p:cNvPicPr>
                  <a:picLocks noChangeAspect="1"/>
                </p:cNvPicPr>
                <p:nvPr/>
              </p:nvPicPr>
              <p:blipFill rotWithShape="1">
                <a:blip r:embed="rId20" cstate="print">
                  <a:extLst>
                    <a:ext uri="{28A0092B-C50C-407E-A947-70E740481C1C}">
                      <a14:useLocalDpi xmlns:a14="http://schemas.microsoft.com/office/drawing/2010/main" val="0"/>
                    </a:ext>
                  </a:extLst>
                </a:blip>
                <a:srcRect l="23099" t="13783" r="26872" b="19514"/>
                <a:stretch/>
              </p:blipFill>
              <p:spPr>
                <a:xfrm>
                  <a:off x="2450087" y="4455980"/>
                  <a:ext cx="606538" cy="600532"/>
                </a:xfrm>
                <a:prstGeom prst="ellipse">
                  <a:avLst/>
                </a:prstGeom>
                <a:noFill/>
                <a:ln w="9525">
                  <a:solidFill>
                    <a:schemeClr val="bg1">
                      <a:lumMod val="85000"/>
                    </a:schemeClr>
                  </a:solidFill>
                </a:ln>
                <a:effectLst/>
              </p:spPr>
            </p:pic>
            <p:pic>
              <p:nvPicPr>
                <p:cNvPr id="44" name="그림 43"/>
                <p:cNvPicPr>
                  <a:picLocks/>
                </p:cNvPicPr>
                <p:nvPr/>
              </p:nvPicPr>
              <p:blipFill rotWithShape="1">
                <a:blip r:embed="rId21" cstate="print">
                  <a:extLst>
                    <a:ext uri="{28A0092B-C50C-407E-A947-70E740481C1C}">
                      <a14:useLocalDpi xmlns:a14="http://schemas.microsoft.com/office/drawing/2010/main" val="0"/>
                    </a:ext>
                  </a:extLst>
                </a:blip>
                <a:srcRect l="32276" t="14530" r="32276" b="42805"/>
                <a:stretch/>
              </p:blipFill>
              <p:spPr>
                <a:xfrm>
                  <a:off x="3978295" y="4455270"/>
                  <a:ext cx="597083" cy="591172"/>
                </a:xfrm>
                <a:prstGeom prst="ellipse">
                  <a:avLst/>
                </a:prstGeom>
                <a:noFill/>
                <a:ln w="9525">
                  <a:solidFill>
                    <a:schemeClr val="bg1">
                      <a:lumMod val="85000"/>
                    </a:schemeClr>
                  </a:solidFill>
                </a:ln>
                <a:effectLst/>
              </p:spPr>
            </p:pic>
            <p:pic>
              <p:nvPicPr>
                <p:cNvPr id="45" name="그림 44"/>
                <p:cNvPicPr preferRelativeResize="0">
                  <a:picLocks/>
                </p:cNvPicPr>
                <p:nvPr/>
              </p:nvPicPr>
              <p:blipFill rotWithShape="1">
                <a:blip r:embed="rId22" cstate="print">
                  <a:extLst>
                    <a:ext uri="{28A0092B-C50C-407E-A947-70E740481C1C}">
                      <a14:useLocalDpi xmlns:a14="http://schemas.microsoft.com/office/drawing/2010/main" val="0"/>
                    </a:ext>
                  </a:extLst>
                </a:blip>
                <a:srcRect l="19092" t="20688" r="44147" b="33463"/>
                <a:stretch/>
              </p:blipFill>
              <p:spPr>
                <a:xfrm>
                  <a:off x="4717475" y="4479831"/>
                  <a:ext cx="568104" cy="568104"/>
                </a:xfrm>
                <a:prstGeom prst="ellipse">
                  <a:avLst/>
                </a:prstGeom>
                <a:noFill/>
                <a:ln w="9525">
                  <a:solidFill>
                    <a:schemeClr val="bg1">
                      <a:lumMod val="85000"/>
                    </a:schemeClr>
                  </a:solidFill>
                </a:ln>
                <a:effectLst/>
              </p:spPr>
            </p:pic>
            <p:pic>
              <p:nvPicPr>
                <p:cNvPr id="46" name="Picture 50" descr="gsndb2000032307"/>
                <p:cNvPicPr preferRelativeResize="0">
                  <a:picLocks noChangeArrowheads="1"/>
                </p:cNvPicPr>
                <p:nvPr/>
              </p:nvPicPr>
              <p:blipFill>
                <a:blip r:embed="rId23" cstate="print">
                  <a:extLst>
                    <a:ext uri="{28A0092B-C50C-407E-A947-70E740481C1C}">
                      <a14:useLocalDpi xmlns:a14="http://schemas.microsoft.com/office/drawing/2010/main" val="0"/>
                    </a:ext>
                  </a:extLst>
                </a:blip>
                <a:srcRect r="8099" b="8099"/>
                <a:stretch>
                  <a:fillRect/>
                </a:stretch>
              </p:blipFill>
              <p:spPr bwMode="auto">
                <a:xfrm>
                  <a:off x="3198722" y="4442149"/>
                  <a:ext cx="637476" cy="631162"/>
                </a:xfrm>
                <a:prstGeom prst="ellipse">
                  <a:avLst/>
                </a:prstGeom>
                <a:noFill/>
                <a:ln w="9525">
                  <a:solidFill>
                    <a:schemeClr val="bg1">
                      <a:lumMod val="85000"/>
                    </a:schemeClr>
                  </a:solidFill>
                </a:ln>
                <a:effectLst/>
              </p:spPr>
            </p:pic>
            <p:pic>
              <p:nvPicPr>
                <p:cNvPr id="47" name="그림 46"/>
                <p:cNvPicPr>
                  <a:picLocks/>
                </p:cNvPicPr>
                <p:nvPr/>
              </p:nvPicPr>
              <p:blipFill rotWithShape="1">
                <a:blip r:embed="rId24" cstate="print">
                  <a:extLst>
                    <a:ext uri="{28A0092B-C50C-407E-A947-70E740481C1C}">
                      <a14:useLocalDpi xmlns:a14="http://schemas.microsoft.com/office/drawing/2010/main" val="0"/>
                    </a:ext>
                  </a:extLst>
                </a:blip>
                <a:srcRect l="38348" t="26189" r="35184" b="45457"/>
                <a:stretch/>
              </p:blipFill>
              <p:spPr>
                <a:xfrm>
                  <a:off x="5427677" y="4450231"/>
                  <a:ext cx="612604" cy="606539"/>
                </a:xfrm>
                <a:prstGeom prst="ellipse">
                  <a:avLst/>
                </a:prstGeom>
                <a:noFill/>
                <a:ln w="9525">
                  <a:solidFill>
                    <a:schemeClr val="bg1">
                      <a:lumMod val="85000"/>
                    </a:schemeClr>
                  </a:solidFill>
                </a:ln>
                <a:effectLst/>
              </p:spPr>
            </p:pic>
            <p:pic>
              <p:nvPicPr>
                <p:cNvPr id="48" name="내용 개체 틀 5">
                  <a:extLst>
                    <a:ext uri="{FF2B5EF4-FFF2-40B4-BE49-F238E27FC236}">
                      <a16:creationId xmlns="" xmlns:a16="http://schemas.microsoft.com/office/drawing/2014/main" id="{6FFDA5DE-EDCA-4FED-85B7-6FD639439673}"/>
                    </a:ext>
                  </a:extLst>
                </p:cNvPr>
                <p:cNvPicPr>
                  <a:picLocks noChangeAspect="1"/>
                </p:cNvPicPr>
                <p:nvPr/>
              </p:nvPicPr>
              <p:blipFill rotWithShape="1">
                <a:blip r:embed="rId25" cstate="print">
                  <a:extLst>
                    <a:ext uri="{28A0092B-C50C-407E-A947-70E740481C1C}">
                      <a14:useLocalDpi xmlns:a14="http://schemas.microsoft.com/office/drawing/2010/main" val="0"/>
                    </a:ext>
                  </a:extLst>
                </a:blip>
                <a:srcRect l="39641" t="26833" r="38461" b="51269"/>
                <a:stretch/>
              </p:blipFill>
              <p:spPr>
                <a:xfrm>
                  <a:off x="6182377" y="4485289"/>
                  <a:ext cx="568106" cy="562483"/>
                </a:xfrm>
                <a:prstGeom prst="ellipse">
                  <a:avLst/>
                </a:prstGeom>
                <a:noFill/>
                <a:ln w="9525">
                  <a:solidFill>
                    <a:schemeClr val="bg1">
                      <a:lumMod val="85000"/>
                    </a:schemeClr>
                  </a:solidFill>
                </a:ln>
                <a:effectLst/>
              </p:spPr>
            </p:pic>
            <p:sp>
              <p:nvSpPr>
                <p:cNvPr id="49" name="타원 48"/>
                <p:cNvSpPr/>
                <p:nvPr/>
              </p:nvSpPr>
              <p:spPr>
                <a:xfrm>
                  <a:off x="7547871" y="4971137"/>
                  <a:ext cx="68320" cy="67644"/>
                </a:xfrm>
                <a:prstGeom prst="ellipse">
                  <a:avLst/>
                </a:prstGeom>
                <a:solidFill>
                  <a:schemeClr val="accent3">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b="1" spc="-150">
                    <a:solidFill>
                      <a:schemeClr val="tx1"/>
                    </a:solidFill>
                    <a:latin typeface="Calibri" pitchFamily="34" charset="0"/>
                  </a:endParaRPr>
                </a:p>
              </p:txBody>
            </p:sp>
            <p:sp>
              <p:nvSpPr>
                <p:cNvPr id="50" name="모서리가 둥근 직사각형 49"/>
                <p:cNvSpPr/>
                <p:nvPr/>
              </p:nvSpPr>
              <p:spPr>
                <a:xfrm>
                  <a:off x="4892028" y="1693632"/>
                  <a:ext cx="979869" cy="475665"/>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defRPr/>
                  </a:pPr>
                  <a:r>
                    <a:rPr lang="en-US" altLang="ko-KR" sz="900" b="1" dirty="0">
                      <a:solidFill>
                        <a:schemeClr val="tx1"/>
                      </a:solidFill>
                      <a:latin typeface="Calibri" pitchFamily="34" charset="0"/>
                      <a:cs typeface="Arial" pitchFamily="34" charset="0"/>
                    </a:rPr>
                    <a:t>Vertical </a:t>
                  </a:r>
                </a:p>
                <a:p>
                  <a:pPr algn="ctr">
                    <a:defRPr/>
                  </a:pPr>
                  <a:r>
                    <a:rPr lang="en-US" altLang="ko-KR" sz="900" b="1" dirty="0">
                      <a:solidFill>
                        <a:schemeClr val="tx1"/>
                      </a:solidFill>
                      <a:latin typeface="Calibri" pitchFamily="34" charset="0"/>
                      <a:cs typeface="Arial" pitchFamily="34" charset="0"/>
                    </a:rPr>
                    <a:t>Temperature </a:t>
                  </a:r>
                </a:p>
                <a:p>
                  <a:pPr algn="ctr">
                    <a:defRPr/>
                  </a:pPr>
                  <a:r>
                    <a:rPr lang="en-US" altLang="ko-KR" sz="900" b="1" dirty="0">
                      <a:solidFill>
                        <a:schemeClr val="tx1"/>
                      </a:solidFill>
                      <a:latin typeface="Calibri" pitchFamily="34" charset="0"/>
                      <a:cs typeface="Arial" pitchFamily="34" charset="0"/>
                    </a:rPr>
                    <a:t>Profile</a:t>
                  </a:r>
                  <a:endParaRPr lang="ko-KR" altLang="en-US" sz="900" b="1" dirty="0">
                    <a:solidFill>
                      <a:schemeClr val="tx1"/>
                    </a:solidFill>
                    <a:latin typeface="Calibri" pitchFamily="34" charset="0"/>
                    <a:cs typeface="Arial" pitchFamily="34" charset="0"/>
                  </a:endParaRPr>
                </a:p>
              </p:txBody>
            </p:sp>
            <p:sp>
              <p:nvSpPr>
                <p:cNvPr id="51" name="모서리가 둥근 직사각형 50"/>
                <p:cNvSpPr/>
                <p:nvPr/>
              </p:nvSpPr>
              <p:spPr>
                <a:xfrm>
                  <a:off x="4173004" y="1715401"/>
                  <a:ext cx="684256" cy="453896"/>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defRPr/>
                  </a:pPr>
                  <a:r>
                    <a:rPr lang="en-US" altLang="ko-KR" sz="900" b="1" dirty="0">
                      <a:solidFill>
                        <a:schemeClr val="tx1"/>
                      </a:solidFill>
                      <a:latin typeface="Calibri" pitchFamily="34" charset="0"/>
                      <a:cs typeface="Arial" pitchFamily="34" charset="0"/>
                    </a:rPr>
                    <a:t>Vertical </a:t>
                  </a:r>
                </a:p>
                <a:p>
                  <a:pPr algn="ctr">
                    <a:defRPr/>
                  </a:pPr>
                  <a:r>
                    <a:rPr lang="en-US" altLang="ko-KR" sz="900" b="1" dirty="0">
                      <a:solidFill>
                        <a:schemeClr val="tx1"/>
                      </a:solidFill>
                      <a:latin typeface="Calibri" pitchFamily="34" charset="0"/>
                      <a:cs typeface="Arial" pitchFamily="34" charset="0"/>
                    </a:rPr>
                    <a:t>Moisture </a:t>
                  </a:r>
                </a:p>
                <a:p>
                  <a:pPr algn="ctr">
                    <a:defRPr/>
                  </a:pPr>
                  <a:r>
                    <a:rPr lang="en-US" altLang="ko-KR" sz="900" b="1" dirty="0">
                      <a:solidFill>
                        <a:schemeClr val="tx1"/>
                      </a:solidFill>
                      <a:latin typeface="Calibri" pitchFamily="34" charset="0"/>
                      <a:cs typeface="Arial" pitchFamily="34" charset="0"/>
                    </a:rPr>
                    <a:t>Profile</a:t>
                  </a:r>
                  <a:endParaRPr lang="ko-KR" altLang="en-US" sz="900" b="1" dirty="0">
                    <a:solidFill>
                      <a:schemeClr val="tx1"/>
                    </a:solidFill>
                    <a:latin typeface="Calibri" pitchFamily="34" charset="0"/>
                    <a:cs typeface="Arial" pitchFamily="34" charset="0"/>
                  </a:endParaRPr>
                </a:p>
              </p:txBody>
            </p:sp>
            <p:sp>
              <p:nvSpPr>
                <p:cNvPr id="52" name="모서리가 둥근 직사각형 51"/>
                <p:cNvSpPr/>
                <p:nvPr/>
              </p:nvSpPr>
              <p:spPr>
                <a:xfrm>
                  <a:off x="3184213" y="1863724"/>
                  <a:ext cx="934321" cy="305572"/>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defRPr/>
                  </a:pPr>
                  <a:r>
                    <a:rPr lang="en-US" altLang="ko-KR" sz="900" b="1" dirty="0">
                      <a:solidFill>
                        <a:schemeClr val="tx1"/>
                      </a:solidFill>
                      <a:latin typeface="Calibri" pitchFamily="34" charset="0"/>
                      <a:cs typeface="Arial" pitchFamily="34" charset="0"/>
                    </a:rPr>
                    <a:t>Instability Index</a:t>
                  </a:r>
                  <a:endParaRPr lang="ko-KR" altLang="en-US" sz="900" b="1" dirty="0">
                    <a:solidFill>
                      <a:schemeClr val="tx1"/>
                    </a:solidFill>
                    <a:latin typeface="Calibri" pitchFamily="34" charset="0"/>
                    <a:cs typeface="Arial" pitchFamily="34" charset="0"/>
                  </a:endParaRPr>
                </a:p>
              </p:txBody>
            </p:sp>
            <p:sp>
              <p:nvSpPr>
                <p:cNvPr id="53" name="모서리가 둥근 직사각형 52"/>
                <p:cNvSpPr/>
                <p:nvPr/>
              </p:nvSpPr>
              <p:spPr>
                <a:xfrm>
                  <a:off x="2084275" y="1994863"/>
                  <a:ext cx="1011111" cy="174434"/>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defRPr/>
                  </a:pPr>
                  <a:r>
                    <a:rPr lang="en-US" altLang="ko-KR" sz="900" b="1" dirty="0">
                      <a:solidFill>
                        <a:schemeClr val="tx1"/>
                      </a:solidFill>
                      <a:latin typeface="Calibri" pitchFamily="34" charset="0"/>
                      <a:cs typeface="Arial" pitchFamily="34" charset="0"/>
                    </a:rPr>
                    <a:t>Cloud D</a:t>
                  </a:r>
                  <a:r>
                    <a:rPr lang="en-US" altLang="ko-KR" sz="900" b="1" dirty="0" smtClean="0">
                      <a:solidFill>
                        <a:schemeClr val="tx1"/>
                      </a:solidFill>
                      <a:latin typeface="Calibri" pitchFamily="34" charset="0"/>
                      <a:cs typeface="Arial" pitchFamily="34" charset="0"/>
                    </a:rPr>
                    <a:t>etection</a:t>
                  </a:r>
                  <a:endParaRPr lang="ko-KR" altLang="en-US" sz="900" b="1" dirty="0">
                    <a:solidFill>
                      <a:schemeClr val="tx1"/>
                    </a:solidFill>
                    <a:latin typeface="Calibri" pitchFamily="34" charset="0"/>
                    <a:cs typeface="Arial" pitchFamily="34" charset="0"/>
                  </a:endParaRPr>
                </a:p>
              </p:txBody>
            </p:sp>
          </p:grpSp>
        </p:grpSp>
        <p:grpSp>
          <p:nvGrpSpPr>
            <p:cNvPr id="54" name="그룹 53"/>
            <p:cNvGrpSpPr/>
            <p:nvPr/>
          </p:nvGrpSpPr>
          <p:grpSpPr>
            <a:xfrm>
              <a:off x="3101324" y="1548131"/>
              <a:ext cx="3152305" cy="1017053"/>
              <a:chOff x="3673428" y="2445895"/>
              <a:chExt cx="3152305" cy="1356071"/>
            </a:xfrm>
          </p:grpSpPr>
          <p:pic>
            <p:nvPicPr>
              <p:cNvPr id="55" name="Picture 2" descr="C:\Users\USER\Desktop\작업\5..센터일러스트\센터일러스트png.png"/>
              <p:cNvPicPr>
                <a:picLocks noChangeAspect="1" noChangeArrowheads="1"/>
              </p:cNvPicPr>
              <p:nvPr/>
            </p:nvPicPr>
            <p:blipFill>
              <a:blip r:embed="rId26" cstate="print">
                <a:extLst>
                  <a:ext uri="{28A0092B-C50C-407E-A947-70E740481C1C}">
                    <a14:useLocalDpi xmlns:a14="http://schemas.microsoft.com/office/drawing/2010/main" val="0"/>
                  </a:ext>
                </a:extLst>
              </a:blip>
              <a:srcRect/>
              <a:stretch>
                <a:fillRect/>
              </a:stretch>
            </p:blipFill>
            <p:spPr bwMode="auto">
              <a:xfrm>
                <a:off x="4246557" y="2521605"/>
                <a:ext cx="2579176" cy="1134108"/>
              </a:xfrm>
              <a:prstGeom prst="rect">
                <a:avLst/>
              </a:prstGeom>
              <a:noFill/>
              <a:extLst>
                <a:ext uri="{909E8E84-426E-40DD-AFC4-6F175D3DCCD1}">
                  <a14:hiddenFill xmlns:a14="http://schemas.microsoft.com/office/drawing/2010/main">
                    <a:solidFill>
                      <a:srgbClr val="FFFFFF"/>
                    </a:solidFill>
                  </a14:hiddenFill>
                </a:ext>
              </a:extLst>
            </p:spPr>
          </p:pic>
          <p:pic>
            <p:nvPicPr>
              <p:cNvPr id="56" name="그림 55"/>
              <p:cNvPicPr>
                <a:picLocks noChangeAspect="1"/>
              </p:cNvPicPr>
              <p:nvPr/>
            </p:nvPicPr>
            <p:blipFill>
              <a:blip r:embed="rId27" cstate="print">
                <a:extLst>
                  <a:ext uri="{28A0092B-C50C-407E-A947-70E740481C1C}">
                    <a14:useLocalDpi xmlns:a14="http://schemas.microsoft.com/office/drawing/2010/main" val="0"/>
                  </a:ext>
                </a:extLst>
              </a:blip>
              <a:stretch>
                <a:fillRect/>
              </a:stretch>
            </p:blipFill>
            <p:spPr>
              <a:xfrm>
                <a:off x="3673428" y="2445895"/>
                <a:ext cx="1255961" cy="1356071"/>
              </a:xfrm>
              <a:prstGeom prst="rect">
                <a:avLst/>
              </a:prstGeom>
            </p:spPr>
          </p:pic>
        </p:grpSp>
        <p:sp>
          <p:nvSpPr>
            <p:cNvPr id="60" name="TextBox 59"/>
            <p:cNvSpPr txBox="1"/>
            <p:nvPr/>
          </p:nvSpPr>
          <p:spPr>
            <a:xfrm>
              <a:off x="902111" y="1096949"/>
              <a:ext cx="352982" cy="230832"/>
            </a:xfrm>
            <a:prstGeom prst="rect">
              <a:avLst/>
            </a:prstGeom>
            <a:noFill/>
          </p:spPr>
          <p:txBody>
            <a:bodyPr wrap="none" rtlCol="0">
              <a:spAutoFit/>
            </a:bodyPr>
            <a:lstStyle/>
            <a:p>
              <a:r>
                <a:rPr lang="en-US" altLang="ko-KR" sz="900" b="1" dirty="0" smtClean="0">
                  <a:latin typeface="Calibri" pitchFamily="34" charset="0"/>
                  <a:cs typeface="Arial" pitchFamily="34" charset="0"/>
                </a:rPr>
                <a:t>Fog</a:t>
              </a:r>
              <a:endParaRPr lang="ko-KR" altLang="en-US" sz="900" b="1" dirty="0">
                <a:latin typeface="Calibri" pitchFamily="34" charset="0"/>
                <a:cs typeface="Arial" pitchFamily="34" charset="0"/>
              </a:endParaRPr>
            </a:p>
          </p:txBody>
        </p:sp>
        <p:sp>
          <p:nvSpPr>
            <p:cNvPr id="61" name="TextBox 60"/>
            <p:cNvSpPr txBox="1"/>
            <p:nvPr/>
          </p:nvSpPr>
          <p:spPr>
            <a:xfrm>
              <a:off x="88332" y="1637614"/>
              <a:ext cx="816249" cy="369332"/>
            </a:xfrm>
            <a:prstGeom prst="rect">
              <a:avLst/>
            </a:prstGeom>
            <a:noFill/>
          </p:spPr>
          <p:txBody>
            <a:bodyPr wrap="none" rtlCol="0">
              <a:spAutoFit/>
            </a:bodyPr>
            <a:lstStyle/>
            <a:p>
              <a:pPr algn="ctr">
                <a:defRPr/>
              </a:pPr>
              <a:r>
                <a:rPr lang="en-US" altLang="ko-KR" sz="900" b="1" dirty="0">
                  <a:latin typeface="Calibri" pitchFamily="34" charset="0"/>
                  <a:cs typeface="Arial" pitchFamily="34" charset="0"/>
                </a:rPr>
                <a:t>Sea </a:t>
              </a:r>
              <a:r>
                <a:rPr lang="en-US" altLang="ko-KR" sz="900" b="1" dirty="0" smtClean="0">
                  <a:latin typeface="Calibri" pitchFamily="34" charset="0"/>
                  <a:cs typeface="Arial" pitchFamily="34" charset="0"/>
                </a:rPr>
                <a:t>Surface</a:t>
              </a:r>
            </a:p>
            <a:p>
              <a:pPr algn="ctr">
                <a:defRPr/>
              </a:pPr>
              <a:r>
                <a:rPr lang="en-US" altLang="ko-KR" sz="900" b="1" dirty="0" smtClean="0">
                  <a:latin typeface="Calibri" pitchFamily="34" charset="0"/>
                  <a:cs typeface="Arial" pitchFamily="34" charset="0"/>
                </a:rPr>
                <a:t>Temperature</a:t>
              </a:r>
              <a:endParaRPr lang="ko-KR" altLang="en-US" sz="900" b="1" dirty="0">
                <a:latin typeface="Calibri" pitchFamily="34" charset="0"/>
                <a:cs typeface="Arial" pitchFamily="34" charset="0"/>
              </a:endParaRPr>
            </a:p>
          </p:txBody>
        </p:sp>
        <p:sp>
          <p:nvSpPr>
            <p:cNvPr id="62" name="TextBox 61"/>
            <p:cNvSpPr txBox="1"/>
            <p:nvPr/>
          </p:nvSpPr>
          <p:spPr>
            <a:xfrm>
              <a:off x="65954" y="2151087"/>
              <a:ext cx="816249" cy="369332"/>
            </a:xfrm>
            <a:prstGeom prst="rect">
              <a:avLst/>
            </a:prstGeom>
            <a:noFill/>
          </p:spPr>
          <p:txBody>
            <a:bodyPr wrap="none" rtlCol="0">
              <a:spAutoFit/>
            </a:bodyPr>
            <a:lstStyle/>
            <a:p>
              <a:pPr algn="ctr">
                <a:defRPr/>
              </a:pPr>
              <a:r>
                <a:rPr lang="en-US" altLang="ko-KR" sz="900" b="1" dirty="0">
                  <a:latin typeface="Calibri" pitchFamily="34" charset="0"/>
                  <a:cs typeface="Arial" pitchFamily="34" charset="0"/>
                </a:rPr>
                <a:t>Land </a:t>
              </a:r>
              <a:r>
                <a:rPr lang="en-US" altLang="ko-KR" sz="900" b="1" dirty="0" smtClean="0">
                  <a:latin typeface="Calibri" pitchFamily="34" charset="0"/>
                  <a:cs typeface="Arial" pitchFamily="34" charset="0"/>
                </a:rPr>
                <a:t>Surface</a:t>
              </a:r>
            </a:p>
            <a:p>
              <a:pPr algn="ctr">
                <a:defRPr/>
              </a:pPr>
              <a:r>
                <a:rPr lang="en-US" altLang="ko-KR" sz="900" b="1" dirty="0" smtClean="0">
                  <a:latin typeface="Calibri" pitchFamily="34" charset="0"/>
                  <a:cs typeface="Arial" pitchFamily="34" charset="0"/>
                </a:rPr>
                <a:t>Temperature</a:t>
              </a:r>
              <a:endParaRPr lang="ko-KR" altLang="en-US" sz="900" b="1" dirty="0">
                <a:latin typeface="Calibri" pitchFamily="34" charset="0"/>
                <a:cs typeface="Arial" pitchFamily="34" charset="0"/>
              </a:endParaRPr>
            </a:p>
          </p:txBody>
        </p:sp>
        <p:sp>
          <p:nvSpPr>
            <p:cNvPr id="63" name="TextBox 62"/>
            <p:cNvSpPr txBox="1"/>
            <p:nvPr/>
          </p:nvSpPr>
          <p:spPr>
            <a:xfrm>
              <a:off x="784373" y="2827122"/>
              <a:ext cx="753732" cy="230832"/>
            </a:xfrm>
            <a:prstGeom prst="rect">
              <a:avLst/>
            </a:prstGeom>
            <a:noFill/>
          </p:spPr>
          <p:txBody>
            <a:bodyPr wrap="none" rtlCol="0">
              <a:spAutoFit/>
            </a:bodyPr>
            <a:lstStyle/>
            <a:p>
              <a:pPr>
                <a:defRPr/>
              </a:pPr>
              <a:r>
                <a:rPr lang="en-US" altLang="ko-KR" sz="900" b="1" dirty="0">
                  <a:latin typeface="Calibri" pitchFamily="34" charset="0"/>
                  <a:cs typeface="Arial" pitchFamily="34" charset="0"/>
                </a:rPr>
                <a:t>Snow Cover</a:t>
              </a:r>
              <a:endParaRPr lang="ko-KR" altLang="en-US" sz="900" b="1" dirty="0">
                <a:latin typeface="Calibri" pitchFamily="34" charset="0"/>
                <a:cs typeface="Arial" pitchFamily="34" charset="0"/>
              </a:endParaRPr>
            </a:p>
          </p:txBody>
        </p:sp>
        <p:sp>
          <p:nvSpPr>
            <p:cNvPr id="64" name="TextBox 63"/>
            <p:cNvSpPr txBox="1"/>
            <p:nvPr/>
          </p:nvSpPr>
          <p:spPr>
            <a:xfrm>
              <a:off x="1604042" y="2988559"/>
              <a:ext cx="819455" cy="230832"/>
            </a:xfrm>
            <a:prstGeom prst="rect">
              <a:avLst/>
            </a:prstGeom>
            <a:noFill/>
          </p:spPr>
          <p:txBody>
            <a:bodyPr wrap="none" rtlCol="0">
              <a:spAutoFit/>
            </a:bodyPr>
            <a:lstStyle/>
            <a:p>
              <a:pPr>
                <a:defRPr/>
              </a:pPr>
              <a:r>
                <a:rPr lang="en-US" altLang="ko-KR" sz="900" b="1" dirty="0">
                  <a:latin typeface="Calibri" pitchFamily="34" charset="0"/>
                  <a:cs typeface="Arial" pitchFamily="34" charset="0"/>
                </a:rPr>
                <a:t>Sea Ice Cover</a:t>
              </a:r>
              <a:endParaRPr lang="ko-KR" altLang="en-US" sz="900" b="1" dirty="0">
                <a:latin typeface="Calibri" pitchFamily="34" charset="0"/>
                <a:cs typeface="Arial" pitchFamily="34" charset="0"/>
              </a:endParaRPr>
            </a:p>
          </p:txBody>
        </p:sp>
        <p:sp>
          <p:nvSpPr>
            <p:cNvPr id="65" name="TextBox 64"/>
            <p:cNvSpPr txBox="1"/>
            <p:nvPr/>
          </p:nvSpPr>
          <p:spPr>
            <a:xfrm>
              <a:off x="2535373" y="2981659"/>
              <a:ext cx="654346" cy="369332"/>
            </a:xfrm>
            <a:prstGeom prst="rect">
              <a:avLst/>
            </a:prstGeom>
            <a:noFill/>
          </p:spPr>
          <p:txBody>
            <a:bodyPr wrap="none" rtlCol="0">
              <a:spAutoFit/>
            </a:bodyPr>
            <a:lstStyle/>
            <a:p>
              <a:pPr algn="ctr">
                <a:defRPr/>
              </a:pPr>
              <a:r>
                <a:rPr lang="en-US" altLang="ko-KR" sz="900" b="1" dirty="0">
                  <a:latin typeface="Calibri" pitchFamily="34" charset="0"/>
                  <a:cs typeface="Arial" pitchFamily="34" charset="0"/>
                </a:rPr>
                <a:t>Aerosol </a:t>
              </a:r>
              <a:endParaRPr lang="en-US" altLang="ko-KR" sz="900" b="1" dirty="0" smtClean="0">
                <a:latin typeface="Calibri" pitchFamily="34" charset="0"/>
                <a:cs typeface="Arial" pitchFamily="34" charset="0"/>
              </a:endParaRPr>
            </a:p>
            <a:p>
              <a:pPr algn="ctr">
                <a:defRPr/>
              </a:pPr>
              <a:r>
                <a:rPr lang="en-US" altLang="ko-KR" sz="900" b="1" dirty="0" smtClean="0">
                  <a:latin typeface="Calibri" pitchFamily="34" charset="0"/>
                  <a:cs typeface="Arial" pitchFamily="34" charset="0"/>
                </a:rPr>
                <a:t>Detection</a:t>
              </a:r>
              <a:endParaRPr lang="ko-KR" altLang="en-US" sz="900" b="1" dirty="0">
                <a:latin typeface="Calibri" pitchFamily="34" charset="0"/>
                <a:cs typeface="Arial" pitchFamily="34" charset="0"/>
              </a:endParaRPr>
            </a:p>
          </p:txBody>
        </p:sp>
        <p:sp>
          <p:nvSpPr>
            <p:cNvPr id="66" name="TextBox 65"/>
            <p:cNvSpPr txBox="1"/>
            <p:nvPr/>
          </p:nvSpPr>
          <p:spPr>
            <a:xfrm>
              <a:off x="3178528" y="2981301"/>
              <a:ext cx="654346" cy="507831"/>
            </a:xfrm>
            <a:prstGeom prst="rect">
              <a:avLst/>
            </a:prstGeom>
            <a:noFill/>
          </p:spPr>
          <p:txBody>
            <a:bodyPr wrap="none" rtlCol="0">
              <a:spAutoFit/>
            </a:bodyPr>
            <a:lstStyle/>
            <a:p>
              <a:pPr algn="ctr">
                <a:defRPr/>
              </a:pPr>
              <a:r>
                <a:rPr lang="en-US" altLang="ko-KR" sz="900" b="1" dirty="0">
                  <a:latin typeface="Calibri" pitchFamily="34" charset="0"/>
                  <a:cs typeface="Arial" pitchFamily="34" charset="0"/>
                </a:rPr>
                <a:t>Asian </a:t>
              </a:r>
              <a:endParaRPr lang="en-US" altLang="ko-KR" sz="900" b="1" dirty="0" smtClean="0">
                <a:latin typeface="Calibri" pitchFamily="34" charset="0"/>
                <a:cs typeface="Arial" pitchFamily="34" charset="0"/>
              </a:endParaRPr>
            </a:p>
            <a:p>
              <a:pPr algn="ctr">
                <a:defRPr/>
              </a:pPr>
              <a:r>
                <a:rPr lang="en-US" altLang="ko-KR" sz="900" b="1" dirty="0" smtClean="0">
                  <a:latin typeface="Calibri" pitchFamily="34" charset="0"/>
                  <a:cs typeface="Arial" pitchFamily="34" charset="0"/>
                </a:rPr>
                <a:t>Dust </a:t>
              </a:r>
            </a:p>
            <a:p>
              <a:pPr algn="ctr">
                <a:defRPr/>
              </a:pPr>
              <a:r>
                <a:rPr lang="en-US" altLang="ko-KR" sz="900" b="1" dirty="0" smtClean="0">
                  <a:latin typeface="Calibri" pitchFamily="34" charset="0"/>
                  <a:cs typeface="Arial" pitchFamily="34" charset="0"/>
                </a:rPr>
                <a:t>Detection</a:t>
              </a:r>
              <a:endParaRPr lang="ko-KR" altLang="en-US" sz="900" b="1" dirty="0">
                <a:latin typeface="Calibri" pitchFamily="34" charset="0"/>
                <a:cs typeface="Arial" pitchFamily="34" charset="0"/>
              </a:endParaRPr>
            </a:p>
          </p:txBody>
        </p:sp>
        <p:sp>
          <p:nvSpPr>
            <p:cNvPr id="67" name="TextBox 66"/>
            <p:cNvSpPr txBox="1"/>
            <p:nvPr/>
          </p:nvSpPr>
          <p:spPr>
            <a:xfrm>
              <a:off x="5219160" y="2933531"/>
              <a:ext cx="554960" cy="646331"/>
            </a:xfrm>
            <a:prstGeom prst="rect">
              <a:avLst/>
            </a:prstGeom>
            <a:noFill/>
          </p:spPr>
          <p:txBody>
            <a:bodyPr wrap="none" rtlCol="0">
              <a:spAutoFit/>
            </a:bodyPr>
            <a:lstStyle/>
            <a:p>
              <a:pPr algn="ctr">
                <a:defRPr/>
              </a:pPr>
              <a:r>
                <a:rPr lang="en-US" altLang="ko-KR" sz="900" b="1" dirty="0">
                  <a:latin typeface="Calibri" pitchFamily="34" charset="0"/>
                  <a:cs typeface="Arial" pitchFamily="34" charset="0"/>
                </a:rPr>
                <a:t>Asian </a:t>
              </a:r>
              <a:endParaRPr lang="en-US" altLang="ko-KR" sz="900" b="1" dirty="0" smtClean="0">
                <a:latin typeface="Calibri" pitchFamily="34" charset="0"/>
                <a:cs typeface="Arial" pitchFamily="34" charset="0"/>
              </a:endParaRPr>
            </a:p>
            <a:p>
              <a:pPr algn="ctr">
                <a:defRPr/>
              </a:pPr>
              <a:r>
                <a:rPr lang="en-US" altLang="ko-KR" sz="900" b="1" dirty="0" smtClean="0">
                  <a:latin typeface="Calibri" pitchFamily="34" charset="0"/>
                  <a:cs typeface="Arial" pitchFamily="34" charset="0"/>
                </a:rPr>
                <a:t>Dust </a:t>
              </a:r>
            </a:p>
            <a:p>
              <a:pPr algn="ctr">
                <a:defRPr/>
              </a:pPr>
              <a:r>
                <a:rPr lang="en-US" altLang="ko-KR" sz="900" b="1" dirty="0" smtClean="0">
                  <a:latin typeface="Calibri" pitchFamily="34" charset="0"/>
                  <a:cs typeface="Arial" pitchFamily="34" charset="0"/>
                </a:rPr>
                <a:t>Optical </a:t>
              </a:r>
            </a:p>
            <a:p>
              <a:pPr algn="ctr">
                <a:defRPr/>
              </a:pPr>
              <a:r>
                <a:rPr lang="en-US" altLang="ko-KR" sz="900" b="1" dirty="0" smtClean="0">
                  <a:latin typeface="Calibri" pitchFamily="34" charset="0"/>
                  <a:cs typeface="Arial" pitchFamily="34" charset="0"/>
                </a:rPr>
                <a:t>Depth</a:t>
              </a:r>
              <a:endParaRPr lang="ko-KR" altLang="en-US" sz="900" b="1" dirty="0">
                <a:latin typeface="Calibri" pitchFamily="34" charset="0"/>
                <a:cs typeface="Arial" pitchFamily="34" charset="0"/>
              </a:endParaRPr>
            </a:p>
          </p:txBody>
        </p:sp>
        <p:sp>
          <p:nvSpPr>
            <p:cNvPr id="68" name="TextBox 67"/>
            <p:cNvSpPr txBox="1"/>
            <p:nvPr/>
          </p:nvSpPr>
          <p:spPr>
            <a:xfrm>
              <a:off x="4568413" y="2931790"/>
              <a:ext cx="580608" cy="507831"/>
            </a:xfrm>
            <a:prstGeom prst="rect">
              <a:avLst/>
            </a:prstGeom>
            <a:noFill/>
          </p:spPr>
          <p:txBody>
            <a:bodyPr wrap="none" rtlCol="0">
              <a:spAutoFit/>
            </a:bodyPr>
            <a:lstStyle/>
            <a:p>
              <a:pPr algn="ctr">
                <a:defRPr/>
              </a:pPr>
              <a:r>
                <a:rPr lang="en-US" altLang="ko-KR" sz="900" b="1" dirty="0">
                  <a:latin typeface="Calibri" pitchFamily="34" charset="0"/>
                  <a:cs typeface="Arial" pitchFamily="34" charset="0"/>
                </a:rPr>
                <a:t>Aerosol </a:t>
              </a:r>
              <a:endParaRPr lang="en-US" altLang="ko-KR" sz="900" b="1" dirty="0" smtClean="0">
                <a:latin typeface="Calibri" pitchFamily="34" charset="0"/>
                <a:cs typeface="Arial" pitchFamily="34" charset="0"/>
              </a:endParaRPr>
            </a:p>
            <a:p>
              <a:pPr algn="ctr">
                <a:defRPr/>
              </a:pPr>
              <a:r>
                <a:rPr lang="en-US" altLang="ko-KR" sz="900" b="1" dirty="0" smtClean="0">
                  <a:latin typeface="Calibri" pitchFamily="34" charset="0"/>
                  <a:cs typeface="Arial" pitchFamily="34" charset="0"/>
                </a:rPr>
                <a:t>Optical </a:t>
              </a:r>
            </a:p>
            <a:p>
              <a:pPr algn="ctr">
                <a:defRPr/>
              </a:pPr>
              <a:r>
                <a:rPr lang="en-US" altLang="ko-KR" sz="900" b="1" dirty="0" smtClean="0">
                  <a:latin typeface="Calibri" pitchFamily="34" charset="0"/>
                  <a:cs typeface="Arial" pitchFamily="34" charset="0"/>
                </a:rPr>
                <a:t>Depth</a:t>
              </a:r>
              <a:endParaRPr lang="ko-KR" altLang="en-US" sz="900" b="1" dirty="0">
                <a:latin typeface="Calibri" pitchFamily="34" charset="0"/>
                <a:cs typeface="Arial" pitchFamily="34" charset="0"/>
              </a:endParaRPr>
            </a:p>
          </p:txBody>
        </p:sp>
        <p:sp>
          <p:nvSpPr>
            <p:cNvPr id="69" name="TextBox 68"/>
            <p:cNvSpPr txBox="1"/>
            <p:nvPr/>
          </p:nvSpPr>
          <p:spPr>
            <a:xfrm>
              <a:off x="3773711" y="2933531"/>
              <a:ext cx="804447" cy="646331"/>
            </a:xfrm>
            <a:prstGeom prst="rect">
              <a:avLst/>
            </a:prstGeom>
            <a:noFill/>
          </p:spPr>
          <p:txBody>
            <a:bodyPr wrap="square" rtlCol="0">
              <a:spAutoFit/>
            </a:bodyPr>
            <a:lstStyle/>
            <a:p>
              <a:pPr algn="ctr">
                <a:defRPr/>
              </a:pPr>
              <a:r>
                <a:rPr lang="en-US" altLang="ko-KR" sz="900" b="1" dirty="0" smtClean="0">
                  <a:latin typeface="Calibri" pitchFamily="34" charset="0"/>
                  <a:cs typeface="Arial" pitchFamily="34" charset="0"/>
                </a:rPr>
                <a:t>Volcanic Ash </a:t>
              </a:r>
            </a:p>
            <a:p>
              <a:pPr algn="ctr">
                <a:defRPr/>
              </a:pPr>
              <a:r>
                <a:rPr lang="en-US" altLang="ko-KR" sz="900" b="1" dirty="0" smtClean="0">
                  <a:latin typeface="Calibri" pitchFamily="34" charset="0"/>
                  <a:cs typeface="Arial" pitchFamily="34" charset="0"/>
                </a:rPr>
                <a:t>Detection,</a:t>
              </a:r>
            </a:p>
            <a:p>
              <a:pPr algn="ctr">
                <a:defRPr/>
              </a:pPr>
              <a:r>
                <a:rPr lang="en-US" altLang="ko-KR" sz="900" b="1" dirty="0" smtClean="0">
                  <a:latin typeface="Calibri" pitchFamily="34" charset="0"/>
                  <a:cs typeface="Arial" pitchFamily="34" charset="0"/>
                </a:rPr>
                <a:t>Height </a:t>
              </a:r>
              <a:r>
                <a:rPr lang="en-US" altLang="ko-KR" sz="900" b="1" dirty="0">
                  <a:latin typeface="Calibri" pitchFamily="34" charset="0"/>
                  <a:cs typeface="Arial" pitchFamily="34" charset="0"/>
                </a:rPr>
                <a:t>&amp; </a:t>
              </a:r>
              <a:endParaRPr lang="en-US" altLang="ko-KR" sz="900" b="1" dirty="0" smtClean="0">
                <a:latin typeface="Calibri" pitchFamily="34" charset="0"/>
                <a:cs typeface="Arial" pitchFamily="34" charset="0"/>
              </a:endParaRPr>
            </a:p>
            <a:p>
              <a:pPr algn="ctr">
                <a:defRPr/>
              </a:pPr>
              <a:r>
                <a:rPr lang="en-US" altLang="ko-KR" sz="900" b="1" dirty="0" smtClean="0">
                  <a:latin typeface="Calibri" pitchFamily="34" charset="0"/>
                  <a:cs typeface="Arial" pitchFamily="34" charset="0"/>
                </a:rPr>
                <a:t>Mass</a:t>
              </a:r>
              <a:endParaRPr lang="ko-KR" altLang="en-US" sz="900" b="1" dirty="0">
                <a:latin typeface="Calibri" pitchFamily="34" charset="0"/>
                <a:cs typeface="Arial" pitchFamily="34" charset="0"/>
              </a:endParaRPr>
            </a:p>
          </p:txBody>
        </p:sp>
        <p:sp>
          <p:nvSpPr>
            <p:cNvPr id="70" name="TextBox 69"/>
            <p:cNvSpPr txBox="1"/>
            <p:nvPr/>
          </p:nvSpPr>
          <p:spPr>
            <a:xfrm>
              <a:off x="5851418" y="2954139"/>
              <a:ext cx="625492" cy="230832"/>
            </a:xfrm>
            <a:prstGeom prst="rect">
              <a:avLst/>
            </a:prstGeom>
            <a:noFill/>
          </p:spPr>
          <p:txBody>
            <a:bodyPr wrap="none" rtlCol="0">
              <a:spAutoFit/>
            </a:bodyPr>
            <a:lstStyle/>
            <a:p>
              <a:pPr>
                <a:defRPr/>
              </a:pPr>
              <a:r>
                <a:rPr lang="en-US" altLang="ko-KR" sz="900" b="1" dirty="0">
                  <a:latin typeface="Calibri" pitchFamily="34" charset="0"/>
                  <a:cs typeface="Arial" pitchFamily="34" charset="0"/>
                </a:rPr>
                <a:t>Radiance</a:t>
              </a:r>
              <a:endParaRPr lang="ko-KR" altLang="en-US" sz="900" b="1" dirty="0">
                <a:latin typeface="Calibri" pitchFamily="34" charset="0"/>
                <a:cs typeface="Arial" pitchFamily="34" charset="0"/>
              </a:endParaRPr>
            </a:p>
          </p:txBody>
        </p:sp>
        <p:sp>
          <p:nvSpPr>
            <p:cNvPr id="71" name="TextBox 70"/>
            <p:cNvSpPr txBox="1"/>
            <p:nvPr/>
          </p:nvSpPr>
          <p:spPr>
            <a:xfrm>
              <a:off x="4908776" y="555526"/>
              <a:ext cx="800220" cy="507831"/>
            </a:xfrm>
            <a:prstGeom prst="rect">
              <a:avLst/>
            </a:prstGeom>
            <a:noFill/>
          </p:spPr>
          <p:txBody>
            <a:bodyPr wrap="none" rtlCol="0">
              <a:spAutoFit/>
            </a:bodyPr>
            <a:lstStyle/>
            <a:p>
              <a:pPr algn="ctr">
                <a:defRPr/>
              </a:pPr>
              <a:r>
                <a:rPr lang="en-US" altLang="ko-KR" sz="900" b="1" dirty="0" smtClean="0">
                  <a:latin typeface="Calibri" pitchFamily="34" charset="0"/>
                  <a:cs typeface="Arial" pitchFamily="34" charset="0"/>
                </a:rPr>
                <a:t>Atmospheric</a:t>
              </a:r>
            </a:p>
            <a:p>
              <a:pPr algn="ctr">
                <a:defRPr/>
              </a:pPr>
              <a:r>
                <a:rPr lang="en-US" altLang="ko-KR" sz="900" b="1" dirty="0" smtClean="0">
                  <a:latin typeface="Calibri" pitchFamily="34" charset="0"/>
                  <a:cs typeface="Arial" pitchFamily="34" charset="0"/>
                </a:rPr>
                <a:t>Motion </a:t>
              </a:r>
            </a:p>
            <a:p>
              <a:pPr algn="ctr">
                <a:defRPr/>
              </a:pPr>
              <a:r>
                <a:rPr lang="en-US" altLang="ko-KR" sz="900" b="1" dirty="0" smtClean="0">
                  <a:latin typeface="Calibri" pitchFamily="34" charset="0"/>
                  <a:cs typeface="Arial" pitchFamily="34" charset="0"/>
                </a:rPr>
                <a:t>Vector</a:t>
              </a:r>
              <a:endParaRPr lang="ko-KR" altLang="en-US" sz="900" b="1" dirty="0">
                <a:latin typeface="Calibri" pitchFamily="34" charset="0"/>
                <a:cs typeface="Arial" pitchFamily="34" charset="0"/>
              </a:endParaRPr>
            </a:p>
          </p:txBody>
        </p:sp>
        <p:sp>
          <p:nvSpPr>
            <p:cNvPr id="72" name="TextBox 71"/>
            <p:cNvSpPr txBox="1"/>
            <p:nvPr/>
          </p:nvSpPr>
          <p:spPr>
            <a:xfrm>
              <a:off x="5607247" y="771550"/>
              <a:ext cx="764953" cy="230832"/>
            </a:xfrm>
            <a:prstGeom prst="rect">
              <a:avLst/>
            </a:prstGeom>
            <a:noFill/>
          </p:spPr>
          <p:txBody>
            <a:bodyPr wrap="none" rtlCol="0">
              <a:spAutoFit/>
            </a:bodyPr>
            <a:lstStyle/>
            <a:p>
              <a:pPr>
                <a:defRPr/>
              </a:pPr>
              <a:r>
                <a:rPr lang="en-US" altLang="ko-KR" sz="900" b="1" dirty="0">
                  <a:latin typeface="Calibri" pitchFamily="34" charset="0"/>
                  <a:cs typeface="Arial" pitchFamily="34" charset="0"/>
                </a:rPr>
                <a:t>Total Ozone</a:t>
              </a:r>
              <a:endParaRPr lang="ko-KR" altLang="en-US" sz="900" b="1" dirty="0">
                <a:latin typeface="Calibri" pitchFamily="34" charset="0"/>
                <a:cs typeface="Arial" pitchFamily="34" charset="0"/>
              </a:endParaRPr>
            </a:p>
          </p:txBody>
        </p:sp>
        <p:sp>
          <p:nvSpPr>
            <p:cNvPr id="73" name="TextBox 72"/>
            <p:cNvSpPr txBox="1"/>
            <p:nvPr/>
          </p:nvSpPr>
          <p:spPr>
            <a:xfrm>
              <a:off x="6588224" y="2931790"/>
              <a:ext cx="1317274" cy="230832"/>
            </a:xfrm>
            <a:prstGeom prst="rect">
              <a:avLst/>
            </a:prstGeom>
            <a:noFill/>
          </p:spPr>
          <p:txBody>
            <a:bodyPr wrap="square" rtlCol="0">
              <a:spAutoFit/>
            </a:bodyPr>
            <a:lstStyle/>
            <a:p>
              <a:pPr algn="ctr">
                <a:defRPr/>
              </a:pPr>
              <a:r>
                <a:rPr lang="en-US" altLang="ko-KR" sz="900" b="1" dirty="0">
                  <a:latin typeface="Calibri" pitchFamily="34" charset="0"/>
                  <a:cs typeface="Arial" pitchFamily="34" charset="0"/>
                </a:rPr>
                <a:t>Cloud </a:t>
              </a:r>
              <a:r>
                <a:rPr lang="en-US" altLang="ko-KR" sz="900" b="1" dirty="0" smtClean="0">
                  <a:latin typeface="Calibri" pitchFamily="34" charset="0"/>
                  <a:cs typeface="Arial" pitchFamily="34" charset="0"/>
                </a:rPr>
                <a:t>Top Temperature</a:t>
              </a:r>
              <a:endParaRPr lang="ko-KR" altLang="en-US" sz="900" b="1" dirty="0">
                <a:latin typeface="Calibri" pitchFamily="34" charset="0"/>
                <a:cs typeface="Arial" pitchFamily="34" charset="0"/>
              </a:endParaRPr>
            </a:p>
          </p:txBody>
        </p:sp>
        <p:sp>
          <p:nvSpPr>
            <p:cNvPr id="74" name="TextBox 73"/>
            <p:cNvSpPr txBox="1"/>
            <p:nvPr/>
          </p:nvSpPr>
          <p:spPr>
            <a:xfrm>
              <a:off x="7591064" y="2706474"/>
              <a:ext cx="1229408" cy="230832"/>
            </a:xfrm>
            <a:prstGeom prst="rect">
              <a:avLst/>
            </a:prstGeom>
            <a:noFill/>
          </p:spPr>
          <p:txBody>
            <a:bodyPr wrap="square" rtlCol="0">
              <a:spAutoFit/>
            </a:bodyPr>
            <a:lstStyle/>
            <a:p>
              <a:pPr algn="ctr">
                <a:defRPr/>
              </a:pPr>
              <a:r>
                <a:rPr lang="en-US" altLang="ko-KR" sz="900" b="1" dirty="0">
                  <a:latin typeface="Calibri" pitchFamily="34" charset="0"/>
                  <a:cs typeface="Arial" pitchFamily="34" charset="0"/>
                </a:rPr>
                <a:t>Cloud </a:t>
              </a:r>
              <a:r>
                <a:rPr lang="en-US" altLang="ko-KR" sz="900" b="1" dirty="0" smtClean="0">
                  <a:latin typeface="Calibri" pitchFamily="34" charset="0"/>
                  <a:cs typeface="Arial" pitchFamily="34" charset="0"/>
                </a:rPr>
                <a:t>Top Pressure</a:t>
              </a:r>
              <a:endParaRPr lang="ko-KR" altLang="en-US" sz="900" b="1" dirty="0">
                <a:latin typeface="Calibri" pitchFamily="34" charset="0"/>
                <a:cs typeface="Arial" pitchFamily="34" charset="0"/>
              </a:endParaRPr>
            </a:p>
          </p:txBody>
        </p:sp>
        <p:sp>
          <p:nvSpPr>
            <p:cNvPr id="75" name="TextBox 74"/>
            <p:cNvSpPr txBox="1"/>
            <p:nvPr/>
          </p:nvSpPr>
          <p:spPr>
            <a:xfrm>
              <a:off x="8028384" y="2340918"/>
              <a:ext cx="1037711" cy="230832"/>
            </a:xfrm>
            <a:prstGeom prst="rect">
              <a:avLst/>
            </a:prstGeom>
            <a:noFill/>
          </p:spPr>
          <p:txBody>
            <a:bodyPr wrap="square" rtlCol="0">
              <a:spAutoFit/>
            </a:bodyPr>
            <a:lstStyle/>
            <a:p>
              <a:pPr>
                <a:defRPr/>
              </a:pPr>
              <a:r>
                <a:rPr lang="en-US" altLang="ko-KR" sz="900" b="1" dirty="0">
                  <a:latin typeface="Calibri" pitchFamily="34" charset="0"/>
                  <a:cs typeface="Arial" pitchFamily="34" charset="0"/>
                </a:rPr>
                <a:t>Cloud Top Height</a:t>
              </a:r>
              <a:endParaRPr lang="ko-KR" altLang="en-US" sz="900" b="1" dirty="0">
                <a:latin typeface="Calibri" pitchFamily="34" charset="0"/>
                <a:cs typeface="Arial" pitchFamily="34" charset="0"/>
              </a:endParaRPr>
            </a:p>
          </p:txBody>
        </p:sp>
        <p:sp>
          <p:nvSpPr>
            <p:cNvPr id="76" name="TextBox 75"/>
            <p:cNvSpPr txBox="1"/>
            <p:nvPr/>
          </p:nvSpPr>
          <p:spPr>
            <a:xfrm>
              <a:off x="7668344" y="1131590"/>
              <a:ext cx="798617" cy="230832"/>
            </a:xfrm>
            <a:prstGeom prst="rect">
              <a:avLst/>
            </a:prstGeom>
            <a:noFill/>
          </p:spPr>
          <p:txBody>
            <a:bodyPr wrap="none" rtlCol="0">
              <a:spAutoFit/>
            </a:bodyPr>
            <a:lstStyle/>
            <a:p>
              <a:pPr>
                <a:defRPr/>
              </a:pPr>
              <a:r>
                <a:rPr lang="en-US" altLang="ko-KR" sz="900" b="1" dirty="0">
                  <a:latin typeface="Calibri" pitchFamily="34" charset="0"/>
                  <a:cs typeface="Arial" pitchFamily="34" charset="0"/>
                </a:rPr>
                <a:t>Rainfall Rate</a:t>
              </a:r>
              <a:endParaRPr lang="ko-KR" altLang="en-US" sz="900" b="1" dirty="0">
                <a:latin typeface="Calibri" pitchFamily="34" charset="0"/>
                <a:cs typeface="Arial" pitchFamily="34" charset="0"/>
              </a:endParaRPr>
            </a:p>
          </p:txBody>
        </p:sp>
        <p:sp>
          <p:nvSpPr>
            <p:cNvPr id="77" name="TextBox 76"/>
            <p:cNvSpPr txBox="1"/>
            <p:nvPr/>
          </p:nvSpPr>
          <p:spPr>
            <a:xfrm>
              <a:off x="6372200" y="779884"/>
              <a:ext cx="1180131" cy="230832"/>
            </a:xfrm>
            <a:prstGeom prst="rect">
              <a:avLst/>
            </a:prstGeom>
            <a:noFill/>
          </p:spPr>
          <p:txBody>
            <a:bodyPr wrap="none" rtlCol="0">
              <a:spAutoFit/>
            </a:bodyPr>
            <a:lstStyle/>
            <a:p>
              <a:pPr>
                <a:defRPr/>
              </a:pPr>
              <a:r>
                <a:rPr lang="en-US" altLang="ko-KR" sz="900" b="1" dirty="0">
                  <a:latin typeface="Calibri" pitchFamily="34" charset="0"/>
                  <a:cs typeface="Arial" pitchFamily="34" charset="0"/>
                </a:rPr>
                <a:t>Convective Initiation</a:t>
              </a:r>
              <a:endParaRPr lang="ko-KR" altLang="en-US" sz="900" b="1" dirty="0">
                <a:latin typeface="Calibri" pitchFamily="34" charset="0"/>
                <a:cs typeface="Arial" pitchFamily="34" charset="0"/>
              </a:endParaRPr>
            </a:p>
          </p:txBody>
        </p:sp>
        <p:sp>
          <p:nvSpPr>
            <p:cNvPr id="78" name="TextBox 77"/>
            <p:cNvSpPr txBox="1"/>
            <p:nvPr/>
          </p:nvSpPr>
          <p:spPr>
            <a:xfrm>
              <a:off x="8119511" y="1689552"/>
              <a:ext cx="772969" cy="230832"/>
            </a:xfrm>
            <a:prstGeom prst="rect">
              <a:avLst/>
            </a:prstGeom>
            <a:noFill/>
          </p:spPr>
          <p:txBody>
            <a:bodyPr wrap="none" rtlCol="0">
              <a:spAutoFit/>
            </a:bodyPr>
            <a:lstStyle/>
            <a:p>
              <a:pPr>
                <a:defRPr/>
              </a:pPr>
              <a:r>
                <a:rPr lang="en-US" altLang="ko-KR" sz="900" b="1" dirty="0">
                  <a:latin typeface="Calibri" pitchFamily="34" charset="0"/>
                  <a:cs typeface="Arial" pitchFamily="34" charset="0"/>
                </a:rPr>
                <a:t>Cloud Phase</a:t>
              </a:r>
              <a:endParaRPr lang="ko-KR" altLang="en-US" sz="900" b="1" dirty="0">
                <a:latin typeface="Calibri" pitchFamily="34" charset="0"/>
                <a:cs typeface="Arial" pitchFamily="34" charset="0"/>
              </a:endParaRPr>
            </a:p>
          </p:txBody>
        </p:sp>
      </p:grpSp>
      <p:grpSp>
        <p:nvGrpSpPr>
          <p:cNvPr id="3" name="그룹 2"/>
          <p:cNvGrpSpPr/>
          <p:nvPr/>
        </p:nvGrpSpPr>
        <p:grpSpPr>
          <a:xfrm>
            <a:off x="2" y="3507854"/>
            <a:ext cx="9167637" cy="1440160"/>
            <a:chOff x="2" y="3394391"/>
            <a:chExt cx="9167637" cy="1440160"/>
          </a:xfrm>
        </p:grpSpPr>
        <p:sp>
          <p:nvSpPr>
            <p:cNvPr id="7" name="양쪽 모서리가 둥근 사각형 6"/>
            <p:cNvSpPr/>
            <p:nvPr/>
          </p:nvSpPr>
          <p:spPr>
            <a:xfrm>
              <a:off x="2" y="3508265"/>
              <a:ext cx="9156312" cy="1269752"/>
            </a:xfrm>
            <a:prstGeom prst="round2SameRect">
              <a:avLst>
                <a:gd name="adj1" fmla="val 20512"/>
                <a:gd name="adj2" fmla="val 0"/>
              </a:avLst>
            </a:prstGeom>
            <a:solidFill>
              <a:schemeClr val="bg1">
                <a:lumMod val="85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lstStyle/>
            <a:p>
              <a:pPr algn="ctr"/>
              <a:endParaRPr lang="ko-KR" altLang="en-US" sz="1000" b="1" spc="-150">
                <a:ln>
                  <a:solidFill>
                    <a:schemeClr val="bg1">
                      <a:lumMod val="50000"/>
                      <a:alpha val="0"/>
                    </a:schemeClr>
                  </a:solidFill>
                </a:ln>
                <a:solidFill>
                  <a:schemeClr val="tx1"/>
                </a:solidFill>
                <a:latin typeface="Calibri" pitchFamily="34" charset="0"/>
              </a:endParaRPr>
            </a:p>
          </p:txBody>
        </p:sp>
        <p:grpSp>
          <p:nvGrpSpPr>
            <p:cNvPr id="8" name="그룹 7"/>
            <p:cNvGrpSpPr/>
            <p:nvPr/>
          </p:nvGrpSpPr>
          <p:grpSpPr>
            <a:xfrm flipH="1">
              <a:off x="6948265" y="3394391"/>
              <a:ext cx="2219374" cy="369332"/>
              <a:chOff x="-14812" y="1805304"/>
              <a:chExt cx="2591944" cy="575110"/>
            </a:xfrm>
          </p:grpSpPr>
          <p:grpSp>
            <p:nvGrpSpPr>
              <p:cNvPr id="9" name="그룹 8"/>
              <p:cNvGrpSpPr/>
              <p:nvPr/>
            </p:nvGrpSpPr>
            <p:grpSpPr>
              <a:xfrm>
                <a:off x="723900" y="1980998"/>
                <a:ext cx="162871" cy="165252"/>
                <a:chOff x="2122217" y="1509424"/>
                <a:chExt cx="162871" cy="165252"/>
              </a:xfrm>
            </p:grpSpPr>
            <p:sp>
              <p:nvSpPr>
                <p:cNvPr id="15" name="직사각형 14"/>
                <p:cNvSpPr/>
                <p:nvPr/>
              </p:nvSpPr>
              <p:spPr>
                <a:xfrm>
                  <a:off x="2175247" y="1564835"/>
                  <a:ext cx="109841" cy="109841"/>
                </a:xfrm>
                <a:prstGeom prst="rect">
                  <a:avLst/>
                </a:prstGeom>
                <a:solidFill>
                  <a:srgbClr val="D3EA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00" b="1" spc="-150">
                    <a:ln>
                      <a:solidFill>
                        <a:schemeClr val="bg1">
                          <a:lumMod val="75000"/>
                          <a:alpha val="0"/>
                        </a:schemeClr>
                      </a:solidFill>
                    </a:ln>
                    <a:solidFill>
                      <a:schemeClr val="tx1"/>
                    </a:solidFill>
                    <a:latin typeface="Calibri" pitchFamily="34" charset="0"/>
                  </a:endParaRPr>
                </a:p>
              </p:txBody>
            </p:sp>
            <p:sp>
              <p:nvSpPr>
                <p:cNvPr id="16" name="직사각형 15"/>
                <p:cNvSpPr/>
                <p:nvPr/>
              </p:nvSpPr>
              <p:spPr>
                <a:xfrm>
                  <a:off x="2122217" y="1509424"/>
                  <a:ext cx="133350" cy="133350"/>
                </a:xfrm>
                <a:prstGeom prst="rect">
                  <a:avLst/>
                </a:prstGeom>
                <a:solidFill>
                  <a:srgbClr val="377D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00" b="1" spc="-150">
                    <a:ln>
                      <a:solidFill>
                        <a:schemeClr val="bg1">
                          <a:lumMod val="75000"/>
                          <a:alpha val="0"/>
                        </a:schemeClr>
                      </a:solidFill>
                    </a:ln>
                    <a:solidFill>
                      <a:schemeClr val="tx1"/>
                    </a:solidFill>
                    <a:latin typeface="Calibri" pitchFamily="34" charset="0"/>
                  </a:endParaRPr>
                </a:p>
              </p:txBody>
            </p:sp>
            <p:cxnSp>
              <p:nvCxnSpPr>
                <p:cNvPr id="17" name="직선 연결선 16"/>
                <p:cNvCxnSpPr/>
                <p:nvPr/>
              </p:nvCxnSpPr>
              <p:spPr>
                <a:xfrm>
                  <a:off x="2209609" y="1595438"/>
                  <a:ext cx="45244" cy="45244"/>
                </a:xfrm>
                <a:prstGeom prst="line">
                  <a:avLst/>
                </a:prstGeom>
                <a:ln w="12700" cap="rnd">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0" name="그룹 9"/>
              <p:cNvGrpSpPr/>
              <p:nvPr/>
            </p:nvGrpSpPr>
            <p:grpSpPr>
              <a:xfrm>
                <a:off x="-14812" y="1805304"/>
                <a:ext cx="2591944" cy="575110"/>
                <a:chOff x="-14812" y="1805304"/>
                <a:chExt cx="2591944" cy="575110"/>
              </a:xfrm>
            </p:grpSpPr>
            <p:sp>
              <p:nvSpPr>
                <p:cNvPr id="11" name="직각 삼각형 11"/>
                <p:cNvSpPr/>
                <p:nvPr/>
              </p:nvSpPr>
              <p:spPr>
                <a:xfrm rot="16200000">
                  <a:off x="2495066" y="1906451"/>
                  <a:ext cx="89837" cy="74294"/>
                </a:xfrm>
                <a:custGeom>
                  <a:avLst/>
                  <a:gdLst>
                    <a:gd name="connsiteX0" fmla="*/ 0 w 89837"/>
                    <a:gd name="connsiteY0" fmla="*/ 45719 h 45719"/>
                    <a:gd name="connsiteX1" fmla="*/ 0 w 89837"/>
                    <a:gd name="connsiteY1" fmla="*/ 0 h 45719"/>
                    <a:gd name="connsiteX2" fmla="*/ 89837 w 89837"/>
                    <a:gd name="connsiteY2" fmla="*/ 45719 h 45719"/>
                    <a:gd name="connsiteX3" fmla="*/ 0 w 89837"/>
                    <a:gd name="connsiteY3" fmla="*/ 45719 h 45719"/>
                    <a:gd name="connsiteX0" fmla="*/ 0 w 89837"/>
                    <a:gd name="connsiteY0" fmla="*/ 74294 h 74294"/>
                    <a:gd name="connsiteX1" fmla="*/ 0 w 89837"/>
                    <a:gd name="connsiteY1" fmla="*/ 0 h 74294"/>
                    <a:gd name="connsiteX2" fmla="*/ 89837 w 89837"/>
                    <a:gd name="connsiteY2" fmla="*/ 45719 h 74294"/>
                    <a:gd name="connsiteX3" fmla="*/ 0 w 89837"/>
                    <a:gd name="connsiteY3" fmla="*/ 74294 h 74294"/>
                  </a:gdLst>
                  <a:ahLst/>
                  <a:cxnLst>
                    <a:cxn ang="0">
                      <a:pos x="connsiteX0" y="connsiteY0"/>
                    </a:cxn>
                    <a:cxn ang="0">
                      <a:pos x="connsiteX1" y="connsiteY1"/>
                    </a:cxn>
                    <a:cxn ang="0">
                      <a:pos x="connsiteX2" y="connsiteY2"/>
                    </a:cxn>
                    <a:cxn ang="0">
                      <a:pos x="connsiteX3" y="connsiteY3"/>
                    </a:cxn>
                  </a:cxnLst>
                  <a:rect l="l" t="t" r="r" b="b"/>
                  <a:pathLst>
                    <a:path w="89837" h="74294">
                      <a:moveTo>
                        <a:pt x="0" y="74294"/>
                      </a:moveTo>
                      <a:lnTo>
                        <a:pt x="0" y="0"/>
                      </a:lnTo>
                      <a:lnTo>
                        <a:pt x="89837" y="45719"/>
                      </a:lnTo>
                      <a:lnTo>
                        <a:pt x="0" y="74294"/>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b="1" spc="-150" dirty="0">
                    <a:solidFill>
                      <a:schemeClr val="tx1"/>
                    </a:solidFill>
                    <a:latin typeface="Calibri" pitchFamily="34" charset="0"/>
                  </a:endParaRPr>
                </a:p>
              </p:txBody>
            </p:sp>
            <p:sp>
              <p:nvSpPr>
                <p:cNvPr id="12" name="자유형 11"/>
                <p:cNvSpPr/>
                <p:nvPr/>
              </p:nvSpPr>
              <p:spPr>
                <a:xfrm>
                  <a:off x="544502" y="1902621"/>
                  <a:ext cx="2016051" cy="368979"/>
                </a:xfrm>
                <a:custGeom>
                  <a:avLst/>
                  <a:gdLst>
                    <a:gd name="connsiteX0" fmla="*/ 0 w 2016052"/>
                    <a:gd name="connsiteY0" fmla="*/ 0 h 368979"/>
                    <a:gd name="connsiteX1" fmla="*/ 2016052 w 2016052"/>
                    <a:gd name="connsiteY1" fmla="*/ 0 h 368979"/>
                    <a:gd name="connsiteX2" fmla="*/ 1849384 w 2016052"/>
                    <a:gd name="connsiteY2" fmla="*/ 368979 h 368979"/>
                    <a:gd name="connsiteX3" fmla="*/ 0 w 2016052"/>
                    <a:gd name="connsiteY3" fmla="*/ 368979 h 368979"/>
                  </a:gdLst>
                  <a:ahLst/>
                  <a:cxnLst>
                    <a:cxn ang="0">
                      <a:pos x="connsiteX0" y="connsiteY0"/>
                    </a:cxn>
                    <a:cxn ang="0">
                      <a:pos x="connsiteX1" y="connsiteY1"/>
                    </a:cxn>
                    <a:cxn ang="0">
                      <a:pos x="connsiteX2" y="connsiteY2"/>
                    </a:cxn>
                    <a:cxn ang="0">
                      <a:pos x="connsiteX3" y="connsiteY3"/>
                    </a:cxn>
                  </a:cxnLst>
                  <a:rect l="l" t="t" r="r" b="b"/>
                  <a:pathLst>
                    <a:path w="2016052" h="368979">
                      <a:moveTo>
                        <a:pt x="0" y="0"/>
                      </a:moveTo>
                      <a:lnTo>
                        <a:pt x="2016052" y="0"/>
                      </a:lnTo>
                      <a:lnTo>
                        <a:pt x="1849384" y="368979"/>
                      </a:lnTo>
                      <a:lnTo>
                        <a:pt x="0" y="368979"/>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8000" rtlCol="0" anchor="ctr"/>
                <a:lstStyle/>
                <a:p>
                  <a:pPr algn="ctr"/>
                  <a:endParaRPr lang="ko-KR" altLang="en-US" sz="1600" b="1" spc="-150" dirty="0">
                    <a:ln>
                      <a:solidFill>
                        <a:schemeClr val="bg1">
                          <a:lumMod val="75000"/>
                          <a:alpha val="0"/>
                        </a:schemeClr>
                      </a:solidFill>
                    </a:ln>
                    <a:solidFill>
                      <a:schemeClr val="tx1"/>
                    </a:solidFill>
                    <a:latin typeface="Calibri" pitchFamily="34" charset="0"/>
                  </a:endParaRPr>
                </a:p>
              </p:txBody>
            </p:sp>
            <p:sp>
              <p:nvSpPr>
                <p:cNvPr id="13" name="자유형 12"/>
                <p:cNvSpPr/>
                <p:nvPr/>
              </p:nvSpPr>
              <p:spPr>
                <a:xfrm>
                  <a:off x="1" y="1902621"/>
                  <a:ext cx="2441126" cy="368979"/>
                </a:xfrm>
                <a:custGeom>
                  <a:avLst/>
                  <a:gdLst>
                    <a:gd name="connsiteX0" fmla="*/ 0 w 2016052"/>
                    <a:gd name="connsiteY0" fmla="*/ 0 h 368979"/>
                    <a:gd name="connsiteX1" fmla="*/ 2016052 w 2016052"/>
                    <a:gd name="connsiteY1" fmla="*/ 0 h 368979"/>
                    <a:gd name="connsiteX2" fmla="*/ 1849384 w 2016052"/>
                    <a:gd name="connsiteY2" fmla="*/ 368979 h 368979"/>
                    <a:gd name="connsiteX3" fmla="*/ 0 w 2016052"/>
                    <a:gd name="connsiteY3" fmla="*/ 368979 h 368979"/>
                  </a:gdLst>
                  <a:ahLst/>
                  <a:cxnLst>
                    <a:cxn ang="0">
                      <a:pos x="connsiteX0" y="connsiteY0"/>
                    </a:cxn>
                    <a:cxn ang="0">
                      <a:pos x="connsiteX1" y="connsiteY1"/>
                    </a:cxn>
                    <a:cxn ang="0">
                      <a:pos x="connsiteX2" y="connsiteY2"/>
                    </a:cxn>
                    <a:cxn ang="0">
                      <a:pos x="connsiteX3" y="connsiteY3"/>
                    </a:cxn>
                  </a:cxnLst>
                  <a:rect l="l" t="t" r="r" b="b"/>
                  <a:pathLst>
                    <a:path w="2016052" h="368979">
                      <a:moveTo>
                        <a:pt x="0" y="0"/>
                      </a:moveTo>
                      <a:lnTo>
                        <a:pt x="2016052" y="0"/>
                      </a:lnTo>
                      <a:lnTo>
                        <a:pt x="1849384" y="368979"/>
                      </a:lnTo>
                      <a:lnTo>
                        <a:pt x="0" y="368979"/>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8000" rtlCol="0" anchor="ctr"/>
                <a:lstStyle/>
                <a:p>
                  <a:pPr algn="ctr"/>
                  <a:endParaRPr lang="ko-KR" altLang="en-US" sz="1600" b="1" spc="-150" dirty="0">
                    <a:ln>
                      <a:solidFill>
                        <a:schemeClr val="bg1">
                          <a:lumMod val="75000"/>
                          <a:alpha val="0"/>
                        </a:schemeClr>
                      </a:solidFill>
                    </a:ln>
                    <a:solidFill>
                      <a:schemeClr val="tx1"/>
                    </a:solidFill>
                    <a:latin typeface="Calibri" pitchFamily="34" charset="0"/>
                  </a:endParaRPr>
                </a:p>
              </p:txBody>
            </p:sp>
            <p:sp>
              <p:nvSpPr>
                <p:cNvPr id="14" name="직사각형 13"/>
                <p:cNvSpPr/>
                <p:nvPr/>
              </p:nvSpPr>
              <p:spPr>
                <a:xfrm>
                  <a:off x="-14812" y="1805304"/>
                  <a:ext cx="2421303" cy="575110"/>
                </a:xfrm>
                <a:prstGeom prst="rect">
                  <a:avLst/>
                </a:prstGeom>
              </p:spPr>
              <p:txBody>
                <a:bodyPr wrap="none">
                  <a:spAutoFit/>
                </a:bodyPr>
                <a:lstStyle/>
                <a:p>
                  <a:pPr algn="ctr">
                    <a:defRPr/>
                  </a:pPr>
                  <a:r>
                    <a:rPr lang="en-US" altLang="ko-KR" b="1" dirty="0">
                      <a:solidFill>
                        <a:srgbClr val="FFC000"/>
                      </a:solidFill>
                      <a:latin typeface="Calibri" pitchFamily="34" charset="0"/>
                      <a:cs typeface="Arial" pitchFamily="34" charset="0"/>
                    </a:rPr>
                    <a:t>Secondary Products</a:t>
                  </a:r>
                </a:p>
              </p:txBody>
            </p:sp>
          </p:grpSp>
        </p:grpSp>
        <p:sp>
          <p:nvSpPr>
            <p:cNvPr id="58" name="TextBox 57"/>
            <p:cNvSpPr txBox="1"/>
            <p:nvPr/>
          </p:nvSpPr>
          <p:spPr>
            <a:xfrm>
              <a:off x="3" y="3481873"/>
              <a:ext cx="1337176" cy="1352678"/>
            </a:xfrm>
            <a:prstGeom prst="rect">
              <a:avLst/>
            </a:prstGeom>
            <a:noFill/>
          </p:spPr>
          <p:txBody>
            <a:bodyPr wrap="square" rtlCol="0">
              <a:spAutoFit/>
            </a:bodyPr>
            <a:lstStyle/>
            <a:p>
              <a:pPr marL="171450" indent="-171450">
                <a:lnSpc>
                  <a:spcPct val="130000"/>
                </a:lnSpc>
                <a:buFont typeface="Arial" pitchFamily="34" charset="0"/>
                <a:buChar char="•"/>
                <a:defRPr/>
              </a:pPr>
              <a:r>
                <a:rPr lang="en-US" altLang="ko-KR" sz="900" b="1" dirty="0">
                  <a:latin typeface="Arial" pitchFamily="34" charset="0"/>
                  <a:cs typeface="Arial" pitchFamily="34" charset="0"/>
                </a:rPr>
                <a:t>Fire </a:t>
              </a:r>
              <a:r>
                <a:rPr lang="en-US" altLang="ko-KR" sz="900" b="1" dirty="0" smtClean="0">
                  <a:latin typeface="Arial" pitchFamily="34" charset="0"/>
                  <a:cs typeface="Arial" pitchFamily="34" charset="0"/>
                </a:rPr>
                <a:t>Detection</a:t>
              </a:r>
            </a:p>
            <a:p>
              <a:pPr marL="171450" indent="-171450">
                <a:lnSpc>
                  <a:spcPct val="130000"/>
                </a:lnSpc>
                <a:buFont typeface="Arial" pitchFamily="34" charset="0"/>
                <a:buChar char="•"/>
                <a:defRPr/>
              </a:pPr>
              <a:r>
                <a:rPr lang="en-US" altLang="ko-KR" sz="900" b="1" dirty="0">
                  <a:latin typeface="Arial" pitchFamily="34" charset="0"/>
                  <a:cs typeface="Arial" pitchFamily="34" charset="0"/>
                </a:rPr>
                <a:t>Vegetation </a:t>
              </a:r>
              <a:r>
                <a:rPr lang="en-US" altLang="ko-KR" sz="900" b="1" dirty="0" smtClean="0">
                  <a:latin typeface="Arial" pitchFamily="34" charset="0"/>
                  <a:cs typeface="Arial" pitchFamily="34" charset="0"/>
                </a:rPr>
                <a:t>Index</a:t>
              </a:r>
            </a:p>
            <a:p>
              <a:pPr marL="171450" indent="-171450">
                <a:lnSpc>
                  <a:spcPct val="130000"/>
                </a:lnSpc>
                <a:buFont typeface="Arial" pitchFamily="34" charset="0"/>
                <a:buChar char="•"/>
                <a:defRPr/>
              </a:pPr>
              <a:r>
                <a:rPr lang="en-US" altLang="ko-KR" sz="900" b="1" dirty="0">
                  <a:latin typeface="Arial" pitchFamily="34" charset="0"/>
                  <a:cs typeface="Arial" pitchFamily="34" charset="0"/>
                </a:rPr>
                <a:t>Vegetation Green Fraction</a:t>
              </a:r>
              <a:endParaRPr lang="ko-KR" altLang="en-US" sz="900" b="1" dirty="0">
                <a:latin typeface="Arial" pitchFamily="34" charset="0"/>
                <a:cs typeface="Arial" pitchFamily="34" charset="0"/>
              </a:endParaRPr>
            </a:p>
            <a:p>
              <a:pPr marL="171450" indent="-171450">
                <a:lnSpc>
                  <a:spcPct val="130000"/>
                </a:lnSpc>
                <a:buFont typeface="Arial" pitchFamily="34" charset="0"/>
                <a:buChar char="•"/>
                <a:defRPr/>
              </a:pPr>
              <a:r>
                <a:rPr lang="en-US" altLang="ko-KR" sz="900" b="1" dirty="0">
                  <a:latin typeface="Arial" pitchFamily="34" charset="0"/>
                  <a:cs typeface="Arial" pitchFamily="34" charset="0"/>
                </a:rPr>
                <a:t>Surface Emissivity</a:t>
              </a:r>
              <a:endParaRPr lang="ko-KR" altLang="en-US" sz="900" b="1" dirty="0">
                <a:latin typeface="Arial" pitchFamily="34" charset="0"/>
                <a:cs typeface="Arial" pitchFamily="34" charset="0"/>
              </a:endParaRPr>
            </a:p>
            <a:p>
              <a:pPr marL="171450" indent="-171450">
                <a:lnSpc>
                  <a:spcPct val="130000"/>
                </a:lnSpc>
                <a:buFont typeface="Arial" pitchFamily="34" charset="0"/>
                <a:buChar char="•"/>
                <a:defRPr/>
              </a:pPr>
              <a:r>
                <a:rPr lang="en-US" altLang="ko-KR" sz="900" b="1" dirty="0">
                  <a:latin typeface="Arial" pitchFamily="34" charset="0"/>
                  <a:cs typeface="Arial" pitchFamily="34" charset="0"/>
                </a:rPr>
                <a:t>Surface </a:t>
              </a:r>
              <a:r>
                <a:rPr lang="en-US" altLang="ko-KR" sz="900" b="1" dirty="0" smtClean="0">
                  <a:latin typeface="Arial" pitchFamily="34" charset="0"/>
                  <a:cs typeface="Arial" pitchFamily="34" charset="0"/>
                </a:rPr>
                <a:t>Albedo</a:t>
              </a:r>
              <a:endParaRPr lang="ko-KR" altLang="en-US" sz="900" b="1" dirty="0">
                <a:latin typeface="Arial" pitchFamily="34" charset="0"/>
                <a:cs typeface="Arial" pitchFamily="34" charset="0"/>
              </a:endParaRPr>
            </a:p>
          </p:txBody>
        </p:sp>
        <p:sp>
          <p:nvSpPr>
            <p:cNvPr id="59" name="TextBox 58"/>
            <p:cNvSpPr txBox="1"/>
            <p:nvPr/>
          </p:nvSpPr>
          <p:spPr>
            <a:xfrm>
              <a:off x="2520193" y="3481873"/>
              <a:ext cx="1553776" cy="1352678"/>
            </a:xfrm>
            <a:prstGeom prst="rect">
              <a:avLst/>
            </a:prstGeom>
            <a:noFill/>
          </p:spPr>
          <p:txBody>
            <a:bodyPr wrap="square" rtlCol="0">
              <a:spAutoFit/>
            </a:bodyPr>
            <a:lstStyle/>
            <a:p>
              <a:pPr marL="171450" indent="-171450">
                <a:lnSpc>
                  <a:spcPct val="130000"/>
                </a:lnSpc>
                <a:buFont typeface="Arial" pitchFamily="34" charset="0"/>
                <a:buChar char="•"/>
                <a:defRPr/>
              </a:pPr>
              <a:r>
                <a:rPr lang="en-US" altLang="ko-KR" sz="900" b="1" dirty="0">
                  <a:latin typeface="Arial" pitchFamily="34" charset="0"/>
                  <a:cs typeface="Arial" pitchFamily="34" charset="0"/>
                </a:rPr>
                <a:t>Cloud Effective Radius</a:t>
              </a:r>
            </a:p>
            <a:p>
              <a:pPr marL="171450" indent="-171450">
                <a:lnSpc>
                  <a:spcPct val="130000"/>
                </a:lnSpc>
                <a:buFont typeface="Arial" pitchFamily="34" charset="0"/>
                <a:buChar char="•"/>
                <a:defRPr/>
              </a:pPr>
              <a:r>
                <a:rPr lang="en-US" altLang="ko-KR" sz="900" b="1" dirty="0">
                  <a:latin typeface="Arial" pitchFamily="34" charset="0"/>
                  <a:cs typeface="Arial" pitchFamily="34" charset="0"/>
                </a:rPr>
                <a:t>Cloud Liquid Water Path</a:t>
              </a:r>
            </a:p>
            <a:p>
              <a:pPr marL="171450" indent="-171450">
                <a:lnSpc>
                  <a:spcPct val="130000"/>
                </a:lnSpc>
                <a:buFont typeface="Arial" pitchFamily="34" charset="0"/>
                <a:buChar char="•"/>
                <a:defRPr/>
              </a:pPr>
              <a:r>
                <a:rPr lang="en-US" altLang="ko-KR" sz="900" b="1" dirty="0">
                  <a:latin typeface="Arial" pitchFamily="34" charset="0"/>
                  <a:cs typeface="Arial" pitchFamily="34" charset="0"/>
                </a:rPr>
                <a:t>Cloud Ice Water Path</a:t>
              </a:r>
            </a:p>
            <a:p>
              <a:pPr marL="171450" indent="-171450">
                <a:lnSpc>
                  <a:spcPct val="130000"/>
                </a:lnSpc>
                <a:buFont typeface="Arial" pitchFamily="34" charset="0"/>
                <a:buChar char="•"/>
                <a:defRPr/>
              </a:pPr>
              <a:r>
                <a:rPr lang="en-US" altLang="ko-KR" sz="900" b="1" dirty="0">
                  <a:latin typeface="Arial" pitchFamily="34" charset="0"/>
                  <a:cs typeface="Arial" pitchFamily="34" charset="0"/>
                </a:rPr>
                <a:t>Cloud Layer/Height</a:t>
              </a:r>
            </a:p>
            <a:p>
              <a:pPr marL="171450" indent="-171450">
                <a:lnSpc>
                  <a:spcPct val="130000"/>
                </a:lnSpc>
                <a:buFont typeface="Arial" pitchFamily="34" charset="0"/>
                <a:buChar char="•"/>
                <a:defRPr/>
              </a:pPr>
              <a:r>
                <a:rPr lang="en-US" altLang="ko-KR" sz="900" b="1" dirty="0">
                  <a:latin typeface="Arial" pitchFamily="34" charset="0"/>
                  <a:cs typeface="Arial" pitchFamily="34" charset="0"/>
                </a:rPr>
                <a:t>Probability of Rainfall</a:t>
              </a:r>
              <a:endParaRPr lang="ko-KR" altLang="en-US" sz="900" b="1" dirty="0">
                <a:latin typeface="Arial" pitchFamily="34" charset="0"/>
                <a:cs typeface="Arial" pitchFamily="34" charset="0"/>
              </a:endParaRPr>
            </a:p>
          </p:txBody>
        </p:sp>
        <p:sp>
          <p:nvSpPr>
            <p:cNvPr id="79" name="TextBox 78"/>
            <p:cNvSpPr txBox="1"/>
            <p:nvPr/>
          </p:nvSpPr>
          <p:spPr>
            <a:xfrm>
              <a:off x="1337179" y="3481873"/>
              <a:ext cx="1261350" cy="1172629"/>
            </a:xfrm>
            <a:prstGeom prst="rect">
              <a:avLst/>
            </a:prstGeom>
            <a:noFill/>
          </p:spPr>
          <p:txBody>
            <a:bodyPr wrap="square" rtlCol="0">
              <a:spAutoFit/>
            </a:bodyPr>
            <a:lstStyle/>
            <a:p>
              <a:pPr marL="171450" indent="-171450">
                <a:lnSpc>
                  <a:spcPct val="130000"/>
                </a:lnSpc>
                <a:buFont typeface="Arial" pitchFamily="34" charset="0"/>
                <a:buChar char="•"/>
                <a:defRPr/>
              </a:pPr>
              <a:r>
                <a:rPr lang="en-US" altLang="ko-KR" sz="900" b="1" dirty="0">
                  <a:latin typeface="Arial" pitchFamily="34" charset="0"/>
                  <a:cs typeface="Arial" pitchFamily="34" charset="0"/>
                </a:rPr>
                <a:t>Snow Depth</a:t>
              </a:r>
              <a:endParaRPr lang="ko-KR" altLang="en-US" sz="900" b="1" dirty="0">
                <a:latin typeface="Arial" pitchFamily="34" charset="0"/>
                <a:cs typeface="Arial" pitchFamily="34" charset="0"/>
              </a:endParaRPr>
            </a:p>
            <a:p>
              <a:pPr marL="171450" indent="-171450">
                <a:lnSpc>
                  <a:spcPct val="130000"/>
                </a:lnSpc>
                <a:buFont typeface="Arial" pitchFamily="34" charset="0"/>
                <a:buChar char="•"/>
                <a:defRPr/>
              </a:pPr>
              <a:r>
                <a:rPr lang="en-US" altLang="ko-KR" sz="900" b="1" dirty="0">
                  <a:latin typeface="Arial" pitchFamily="34" charset="0"/>
                  <a:cs typeface="Arial" pitchFamily="34" charset="0"/>
                </a:rPr>
                <a:t>Ocean Current</a:t>
              </a:r>
              <a:endParaRPr lang="ko-KR" altLang="en-US" sz="900" b="1" dirty="0">
                <a:latin typeface="Arial" pitchFamily="34" charset="0"/>
                <a:cs typeface="Arial" pitchFamily="34" charset="0"/>
              </a:endParaRPr>
            </a:p>
            <a:p>
              <a:pPr marL="171450" indent="-171450">
                <a:lnSpc>
                  <a:spcPct val="130000"/>
                </a:lnSpc>
                <a:buFont typeface="Arial" pitchFamily="34" charset="0"/>
                <a:buChar char="•"/>
                <a:defRPr/>
              </a:pPr>
              <a:r>
                <a:rPr lang="en-US" altLang="ko-KR" sz="900" b="1" dirty="0">
                  <a:latin typeface="Arial" pitchFamily="34" charset="0"/>
                  <a:cs typeface="Arial" pitchFamily="34" charset="0"/>
                </a:rPr>
                <a:t>Cloud Type</a:t>
              </a:r>
              <a:endParaRPr lang="ko-KR" altLang="en-US" sz="900" b="1" dirty="0">
                <a:latin typeface="Arial" pitchFamily="34" charset="0"/>
                <a:cs typeface="Arial" pitchFamily="34" charset="0"/>
              </a:endParaRPr>
            </a:p>
            <a:p>
              <a:pPr marL="171450" indent="-171450">
                <a:lnSpc>
                  <a:spcPct val="130000"/>
                </a:lnSpc>
                <a:buFont typeface="Arial" pitchFamily="34" charset="0"/>
                <a:buChar char="•"/>
                <a:defRPr/>
              </a:pPr>
              <a:r>
                <a:rPr lang="en-US" altLang="ko-KR" sz="900" b="1" dirty="0">
                  <a:latin typeface="Arial" pitchFamily="34" charset="0"/>
                  <a:cs typeface="Arial" pitchFamily="34" charset="0"/>
                </a:rPr>
                <a:t>Cloud Amount</a:t>
              </a:r>
              <a:endParaRPr lang="ko-KR" altLang="en-US" sz="900" b="1" dirty="0">
                <a:latin typeface="Arial" pitchFamily="34" charset="0"/>
                <a:cs typeface="Arial" pitchFamily="34" charset="0"/>
              </a:endParaRPr>
            </a:p>
            <a:p>
              <a:pPr marL="171450" indent="-171450">
                <a:lnSpc>
                  <a:spcPct val="130000"/>
                </a:lnSpc>
                <a:buFont typeface="Arial" pitchFamily="34" charset="0"/>
                <a:buChar char="•"/>
                <a:defRPr/>
              </a:pPr>
              <a:r>
                <a:rPr lang="en-US" altLang="ko-KR" sz="900" b="1" dirty="0">
                  <a:latin typeface="Arial" pitchFamily="34" charset="0"/>
                  <a:cs typeface="Arial" pitchFamily="34" charset="0"/>
                </a:rPr>
                <a:t>Cloud Optical Depth</a:t>
              </a:r>
              <a:endParaRPr lang="ko-KR" altLang="en-US" sz="900" b="1" dirty="0">
                <a:latin typeface="Arial" pitchFamily="34" charset="0"/>
                <a:cs typeface="Arial" pitchFamily="34" charset="0"/>
              </a:endParaRPr>
            </a:p>
          </p:txBody>
        </p:sp>
        <p:sp>
          <p:nvSpPr>
            <p:cNvPr id="80" name="TextBox 79"/>
            <p:cNvSpPr txBox="1"/>
            <p:nvPr/>
          </p:nvSpPr>
          <p:spPr>
            <a:xfrm>
              <a:off x="4011381" y="3481873"/>
              <a:ext cx="1506464" cy="1352678"/>
            </a:xfrm>
            <a:prstGeom prst="rect">
              <a:avLst/>
            </a:prstGeom>
            <a:noFill/>
          </p:spPr>
          <p:txBody>
            <a:bodyPr wrap="square" rtlCol="0">
              <a:spAutoFit/>
            </a:bodyPr>
            <a:lstStyle/>
            <a:p>
              <a:pPr marL="171450" indent="-171450">
                <a:lnSpc>
                  <a:spcPct val="130000"/>
                </a:lnSpc>
                <a:buFont typeface="Arial" pitchFamily="34" charset="0"/>
                <a:buChar char="•"/>
                <a:defRPr/>
              </a:pPr>
              <a:r>
                <a:rPr lang="en-US" altLang="ko-KR" sz="900" b="1" dirty="0">
                  <a:latin typeface="Arial" pitchFamily="34" charset="0"/>
                  <a:cs typeface="Arial" pitchFamily="34" charset="0"/>
                </a:rPr>
                <a:t>Rainfall Potential</a:t>
              </a:r>
              <a:endParaRPr lang="ko-KR" altLang="en-US" sz="900" b="1" dirty="0">
                <a:latin typeface="Arial" pitchFamily="34" charset="0"/>
                <a:cs typeface="Arial" pitchFamily="34" charset="0"/>
              </a:endParaRPr>
            </a:p>
            <a:p>
              <a:pPr marL="171450" indent="-171450">
                <a:lnSpc>
                  <a:spcPct val="130000"/>
                </a:lnSpc>
                <a:buFont typeface="Arial" pitchFamily="34" charset="0"/>
                <a:buChar char="•"/>
                <a:defRPr/>
              </a:pPr>
              <a:r>
                <a:rPr lang="en-US" altLang="ko-KR" sz="900" b="1" dirty="0">
                  <a:latin typeface="Arial" pitchFamily="34" charset="0"/>
                  <a:cs typeface="Arial" pitchFamily="34" charset="0"/>
                </a:rPr>
                <a:t>Aerosol Particle Size</a:t>
              </a:r>
              <a:endParaRPr lang="ko-KR" altLang="en-US" sz="900" b="1" dirty="0">
                <a:latin typeface="Arial" pitchFamily="34" charset="0"/>
                <a:cs typeface="Arial" pitchFamily="34" charset="0"/>
              </a:endParaRPr>
            </a:p>
            <a:p>
              <a:pPr marL="171450" indent="-171450">
                <a:lnSpc>
                  <a:spcPct val="130000"/>
                </a:lnSpc>
                <a:buFont typeface="Arial" pitchFamily="34" charset="0"/>
                <a:buChar char="•"/>
                <a:defRPr/>
              </a:pPr>
              <a:r>
                <a:rPr lang="en-US" altLang="ko-KR" sz="900" b="1" dirty="0">
                  <a:latin typeface="Arial" pitchFamily="34" charset="0"/>
                  <a:cs typeface="Arial" pitchFamily="34" charset="0"/>
                </a:rPr>
                <a:t>Visibility</a:t>
              </a:r>
              <a:endParaRPr lang="ko-KR" altLang="en-US" sz="900" b="1" dirty="0">
                <a:latin typeface="Arial" pitchFamily="34" charset="0"/>
                <a:cs typeface="Arial" pitchFamily="34" charset="0"/>
              </a:endParaRPr>
            </a:p>
            <a:p>
              <a:pPr marL="171450" indent="-171450">
                <a:lnSpc>
                  <a:spcPct val="130000"/>
                </a:lnSpc>
                <a:buFont typeface="Arial" pitchFamily="34" charset="0"/>
                <a:buChar char="•"/>
                <a:defRPr/>
              </a:pPr>
              <a:r>
                <a:rPr lang="en-US" altLang="ko-KR" sz="900" b="1" dirty="0">
                  <a:latin typeface="Arial" pitchFamily="34" charset="0"/>
                  <a:cs typeface="Arial" pitchFamily="34" charset="0"/>
                </a:rPr>
                <a:t>Absorbed SW Radiation (SFC)</a:t>
              </a:r>
              <a:endParaRPr lang="ko-KR" altLang="en-US" sz="900" b="1" dirty="0">
                <a:latin typeface="Arial" pitchFamily="34" charset="0"/>
                <a:cs typeface="Arial" pitchFamily="34" charset="0"/>
              </a:endParaRPr>
            </a:p>
            <a:p>
              <a:pPr marL="171450" indent="-171450">
                <a:lnSpc>
                  <a:spcPct val="130000"/>
                </a:lnSpc>
                <a:buFont typeface="Arial" pitchFamily="34" charset="0"/>
                <a:buChar char="•"/>
                <a:defRPr/>
              </a:pPr>
              <a:r>
                <a:rPr lang="en-US" altLang="ko-KR" sz="900" b="1" dirty="0">
                  <a:latin typeface="Arial" pitchFamily="34" charset="0"/>
                  <a:cs typeface="Arial" pitchFamily="34" charset="0"/>
                </a:rPr>
                <a:t>Downward SW Radiation (SFC)</a:t>
              </a:r>
              <a:endParaRPr lang="ko-KR" altLang="en-US" sz="900" b="1" dirty="0">
                <a:latin typeface="Arial" pitchFamily="34" charset="0"/>
                <a:cs typeface="Arial" pitchFamily="34" charset="0"/>
              </a:endParaRPr>
            </a:p>
          </p:txBody>
        </p:sp>
        <p:sp>
          <p:nvSpPr>
            <p:cNvPr id="81" name="TextBox 80"/>
            <p:cNvSpPr txBox="1"/>
            <p:nvPr/>
          </p:nvSpPr>
          <p:spPr>
            <a:xfrm>
              <a:off x="5450878" y="3481873"/>
              <a:ext cx="1890614" cy="1352678"/>
            </a:xfrm>
            <a:prstGeom prst="rect">
              <a:avLst/>
            </a:prstGeom>
            <a:noFill/>
          </p:spPr>
          <p:txBody>
            <a:bodyPr wrap="square" rtlCol="0">
              <a:spAutoFit/>
            </a:bodyPr>
            <a:lstStyle/>
            <a:p>
              <a:pPr marL="171450" indent="-171450">
                <a:lnSpc>
                  <a:spcPct val="130000"/>
                </a:lnSpc>
                <a:buFont typeface="Arial" pitchFamily="34" charset="0"/>
                <a:buChar char="•"/>
                <a:defRPr/>
              </a:pPr>
              <a:r>
                <a:rPr lang="en-US" altLang="ko-KR" sz="900" b="1" dirty="0">
                  <a:latin typeface="Arial" pitchFamily="34" charset="0"/>
                  <a:cs typeface="Arial" pitchFamily="34" charset="0"/>
                </a:rPr>
                <a:t>Reflected SW Radiation (TOA)</a:t>
              </a:r>
              <a:endParaRPr lang="ko-KR" altLang="en-US" sz="900" b="1" dirty="0">
                <a:latin typeface="Arial" pitchFamily="34" charset="0"/>
                <a:cs typeface="Arial" pitchFamily="34" charset="0"/>
              </a:endParaRPr>
            </a:p>
            <a:p>
              <a:pPr marL="171450" indent="-171450">
                <a:lnSpc>
                  <a:spcPct val="130000"/>
                </a:lnSpc>
                <a:buFont typeface="Arial" pitchFamily="34" charset="0"/>
                <a:buChar char="•"/>
                <a:defRPr/>
              </a:pPr>
              <a:r>
                <a:rPr lang="en-US" altLang="ko-KR" sz="900" b="1" dirty="0">
                  <a:latin typeface="Arial" pitchFamily="34" charset="0"/>
                  <a:cs typeface="Arial" pitchFamily="34" charset="0"/>
                </a:rPr>
                <a:t>Downward LW Radiation (SFC)</a:t>
              </a:r>
              <a:endParaRPr lang="ko-KR" altLang="en-US" sz="900" b="1" dirty="0">
                <a:latin typeface="Arial" pitchFamily="34" charset="0"/>
                <a:cs typeface="Arial" pitchFamily="34" charset="0"/>
              </a:endParaRPr>
            </a:p>
            <a:p>
              <a:pPr marL="171450" indent="-171450">
                <a:lnSpc>
                  <a:spcPct val="130000"/>
                </a:lnSpc>
                <a:buFont typeface="Arial" pitchFamily="34" charset="0"/>
                <a:buChar char="•"/>
                <a:defRPr/>
              </a:pPr>
              <a:r>
                <a:rPr lang="en-US" altLang="ko-KR" sz="900" b="1" dirty="0">
                  <a:latin typeface="Arial" pitchFamily="34" charset="0"/>
                  <a:cs typeface="Arial" pitchFamily="34" charset="0"/>
                </a:rPr>
                <a:t>Upward LW Radiation (SFC)</a:t>
              </a:r>
              <a:endParaRPr lang="ko-KR" altLang="en-US" sz="900" b="1" dirty="0">
                <a:latin typeface="Arial" pitchFamily="34" charset="0"/>
                <a:cs typeface="Arial" pitchFamily="34" charset="0"/>
              </a:endParaRPr>
            </a:p>
            <a:p>
              <a:pPr marL="171450" indent="-171450">
                <a:lnSpc>
                  <a:spcPct val="130000"/>
                </a:lnSpc>
                <a:buFont typeface="Arial" pitchFamily="34" charset="0"/>
                <a:buChar char="•"/>
                <a:defRPr/>
              </a:pPr>
              <a:r>
                <a:rPr lang="en-US" altLang="ko-KR" sz="900" b="1" dirty="0">
                  <a:latin typeface="Arial" pitchFamily="34" charset="0"/>
                  <a:cs typeface="Arial" pitchFamily="34" charset="0"/>
                </a:rPr>
                <a:t>Upward LW Radiation (TOA)</a:t>
              </a:r>
              <a:endParaRPr lang="ko-KR" altLang="en-US" sz="900" b="1" dirty="0">
                <a:latin typeface="Arial" pitchFamily="34" charset="0"/>
                <a:cs typeface="Arial" pitchFamily="34" charset="0"/>
              </a:endParaRPr>
            </a:p>
            <a:p>
              <a:pPr marL="171450" indent="-171450">
                <a:lnSpc>
                  <a:spcPct val="130000"/>
                </a:lnSpc>
                <a:buFont typeface="Arial" pitchFamily="34" charset="0"/>
                <a:buChar char="•"/>
                <a:defRPr/>
              </a:pPr>
              <a:r>
                <a:rPr lang="en-US" altLang="ko-KR" sz="900" b="1" dirty="0">
                  <a:latin typeface="Arial" pitchFamily="34" charset="0"/>
                  <a:cs typeface="Arial" pitchFamily="34" charset="0"/>
                </a:rPr>
                <a:t>Aircraft Icing</a:t>
              </a:r>
              <a:endParaRPr lang="ko-KR" altLang="en-US" sz="900" b="1" dirty="0">
                <a:latin typeface="Arial" pitchFamily="34" charset="0"/>
                <a:cs typeface="Arial" pitchFamily="34" charset="0"/>
              </a:endParaRPr>
            </a:p>
          </p:txBody>
        </p:sp>
        <p:sp>
          <p:nvSpPr>
            <p:cNvPr id="82" name="TextBox 81"/>
            <p:cNvSpPr txBox="1"/>
            <p:nvPr/>
          </p:nvSpPr>
          <p:spPr>
            <a:xfrm>
              <a:off x="7341666" y="3723878"/>
              <a:ext cx="1713931" cy="812530"/>
            </a:xfrm>
            <a:prstGeom prst="rect">
              <a:avLst/>
            </a:prstGeom>
            <a:noFill/>
          </p:spPr>
          <p:txBody>
            <a:bodyPr wrap="none" rtlCol="0">
              <a:spAutoFit/>
            </a:bodyPr>
            <a:lstStyle/>
            <a:p>
              <a:pPr marL="171450" indent="-171450">
                <a:lnSpc>
                  <a:spcPct val="130000"/>
                </a:lnSpc>
                <a:buFont typeface="Arial" pitchFamily="34" charset="0"/>
                <a:buChar char="•"/>
                <a:defRPr/>
              </a:pPr>
              <a:r>
                <a:rPr lang="en-US" altLang="ko-KR" sz="900" b="1" dirty="0">
                  <a:latin typeface="Calibri" pitchFamily="34" charset="0"/>
                  <a:cs typeface="Arial" pitchFamily="34" charset="0"/>
                </a:rPr>
                <a:t>Overshooting Top Detection</a:t>
              </a:r>
              <a:endParaRPr lang="ko-KR" altLang="en-US" sz="900" b="1" dirty="0">
                <a:latin typeface="Calibri" pitchFamily="34" charset="0"/>
                <a:cs typeface="Arial" pitchFamily="34" charset="0"/>
              </a:endParaRPr>
            </a:p>
            <a:p>
              <a:pPr marL="171450" indent="-171450">
                <a:lnSpc>
                  <a:spcPct val="130000"/>
                </a:lnSpc>
                <a:buFont typeface="Arial" pitchFamily="34" charset="0"/>
                <a:buChar char="•"/>
                <a:defRPr/>
              </a:pPr>
              <a:r>
                <a:rPr lang="en-US" altLang="ko-KR" sz="900" b="1" dirty="0">
                  <a:latin typeface="Calibri" pitchFamily="34" charset="0"/>
                  <a:cs typeface="Arial" pitchFamily="34" charset="0"/>
                </a:rPr>
                <a:t>SO2 Detection</a:t>
              </a:r>
              <a:endParaRPr lang="ko-KR" altLang="en-US" sz="900" b="1" dirty="0">
                <a:latin typeface="Calibri" pitchFamily="34" charset="0"/>
                <a:cs typeface="Arial" pitchFamily="34" charset="0"/>
              </a:endParaRPr>
            </a:p>
            <a:p>
              <a:pPr marL="171450" indent="-171450">
                <a:lnSpc>
                  <a:spcPct val="130000"/>
                </a:lnSpc>
                <a:buFont typeface="Arial" pitchFamily="34" charset="0"/>
                <a:buChar char="•"/>
                <a:defRPr/>
              </a:pPr>
              <a:r>
                <a:rPr lang="en-US" altLang="ko-KR" sz="900" b="1" dirty="0">
                  <a:latin typeface="Calibri" pitchFamily="34" charset="0"/>
                  <a:cs typeface="Arial" pitchFamily="34" charset="0"/>
                </a:rPr>
                <a:t>Total </a:t>
              </a:r>
              <a:r>
                <a:rPr lang="en-US" altLang="ko-KR" sz="900" b="1" dirty="0" err="1">
                  <a:latin typeface="Calibri" pitchFamily="34" charset="0"/>
                  <a:cs typeface="Arial" pitchFamily="34" charset="0"/>
                </a:rPr>
                <a:t>Precipitable</a:t>
              </a:r>
              <a:r>
                <a:rPr lang="en-US" altLang="ko-KR" sz="900" b="1" dirty="0">
                  <a:latin typeface="Calibri" pitchFamily="34" charset="0"/>
                  <a:cs typeface="Arial" pitchFamily="34" charset="0"/>
                </a:rPr>
                <a:t> Water</a:t>
              </a:r>
              <a:endParaRPr lang="ko-KR" altLang="en-US" sz="900" b="1" dirty="0">
                <a:latin typeface="Calibri" pitchFamily="34" charset="0"/>
                <a:cs typeface="Arial" pitchFamily="34" charset="0"/>
              </a:endParaRPr>
            </a:p>
            <a:p>
              <a:pPr marL="171450" indent="-171450">
                <a:lnSpc>
                  <a:spcPct val="130000"/>
                </a:lnSpc>
                <a:buFont typeface="Arial" pitchFamily="34" charset="0"/>
                <a:buChar char="•"/>
                <a:defRPr/>
              </a:pPr>
              <a:r>
                <a:rPr lang="en-US" altLang="ko-KR" sz="900" b="1" dirty="0">
                  <a:latin typeface="Calibri" pitchFamily="34" charset="0"/>
                  <a:cs typeface="Arial" pitchFamily="34" charset="0"/>
                </a:rPr>
                <a:t>Clear Sky Turbulence</a:t>
              </a:r>
              <a:endParaRPr lang="ko-KR" altLang="en-US" sz="900" b="1" dirty="0">
                <a:latin typeface="Calibri" pitchFamily="34" charset="0"/>
                <a:cs typeface="Arial" pitchFamily="34" charset="0"/>
              </a:endParaRPr>
            </a:p>
          </p:txBody>
        </p:sp>
        <p:cxnSp>
          <p:nvCxnSpPr>
            <p:cNvPr id="83" name="직선 연결선 82"/>
            <p:cNvCxnSpPr/>
            <p:nvPr/>
          </p:nvCxnSpPr>
          <p:spPr>
            <a:xfrm>
              <a:off x="5450878" y="3542804"/>
              <a:ext cx="0" cy="1199597"/>
            </a:xfrm>
            <a:prstGeom prst="line">
              <a:avLst/>
            </a:prstGeom>
            <a:ln w="15875" cap="rnd">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84" name="직선 연결선 83"/>
            <p:cNvCxnSpPr/>
            <p:nvPr/>
          </p:nvCxnSpPr>
          <p:spPr>
            <a:xfrm>
              <a:off x="7341492" y="3748298"/>
              <a:ext cx="174" cy="967202"/>
            </a:xfrm>
            <a:prstGeom prst="line">
              <a:avLst/>
            </a:prstGeom>
            <a:ln w="15875" cap="rnd">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85" name="직선 연결선 84"/>
            <p:cNvCxnSpPr/>
            <p:nvPr/>
          </p:nvCxnSpPr>
          <p:spPr>
            <a:xfrm>
              <a:off x="4026723" y="3542804"/>
              <a:ext cx="0" cy="1199597"/>
            </a:xfrm>
            <a:prstGeom prst="line">
              <a:avLst/>
            </a:prstGeom>
            <a:ln w="15875" cap="rnd">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86" name="직선 연결선 85"/>
            <p:cNvCxnSpPr/>
            <p:nvPr/>
          </p:nvCxnSpPr>
          <p:spPr>
            <a:xfrm>
              <a:off x="2565193" y="3542804"/>
              <a:ext cx="0" cy="1199597"/>
            </a:xfrm>
            <a:prstGeom prst="line">
              <a:avLst/>
            </a:prstGeom>
            <a:ln w="15875" cap="rnd">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87" name="직선 연결선 86"/>
            <p:cNvCxnSpPr/>
            <p:nvPr/>
          </p:nvCxnSpPr>
          <p:spPr>
            <a:xfrm>
              <a:off x="1359480" y="3542804"/>
              <a:ext cx="0" cy="1199597"/>
            </a:xfrm>
            <a:prstGeom prst="line">
              <a:avLst/>
            </a:prstGeom>
            <a:ln w="15875" cap="rnd">
              <a:solidFill>
                <a:schemeClr val="bg1"/>
              </a:solidFill>
              <a:prstDash val="sysDash"/>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09019670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Autofit/>
          </a:bodyPr>
          <a:lstStyle/>
          <a:p>
            <a:r>
              <a:rPr lang="en-US" altLang="ko-KR" dirty="0" smtClean="0">
                <a:latin typeface="Calibri" pitchFamily="34" charset="0"/>
              </a:rPr>
              <a:t>Pre-launch Status </a:t>
            </a:r>
            <a:r>
              <a:rPr lang="en-US" altLang="ko-KR" dirty="0" smtClean="0">
                <a:latin typeface="Calibri" pitchFamily="34" charset="0"/>
              </a:rPr>
              <a:t>of Algorithms</a:t>
            </a:r>
            <a:endParaRPr lang="ko-KR" altLang="en-US" dirty="0">
              <a:latin typeface="Calibri" pitchFamily="34" charset="0"/>
            </a:endParaRPr>
          </a:p>
        </p:txBody>
      </p:sp>
      <p:sp>
        <p:nvSpPr>
          <p:cNvPr id="4" name="슬라이드 번호 개체 틀 3"/>
          <p:cNvSpPr>
            <a:spLocks noGrp="1"/>
          </p:cNvSpPr>
          <p:nvPr>
            <p:ph type="sldNum" sz="quarter" idx="12"/>
          </p:nvPr>
        </p:nvSpPr>
        <p:spPr/>
        <p:txBody>
          <a:bodyPr/>
          <a:lstStyle/>
          <a:p>
            <a:fld id="{5555D124-8283-4C8F-A8D2-E075402C1099}" type="slidenum">
              <a:rPr lang="en-US" altLang="ko-KR" smtClean="0"/>
              <a:pPr/>
              <a:t>8</a:t>
            </a:fld>
            <a:endParaRPr lang="en-US" dirty="0"/>
          </a:p>
        </p:txBody>
      </p:sp>
      <p:grpSp>
        <p:nvGrpSpPr>
          <p:cNvPr id="7" name="그룹 6"/>
          <p:cNvGrpSpPr/>
          <p:nvPr/>
        </p:nvGrpSpPr>
        <p:grpSpPr>
          <a:xfrm>
            <a:off x="251520" y="627534"/>
            <a:ext cx="7848872" cy="428399"/>
            <a:chOff x="3953811" y="1897010"/>
            <a:chExt cx="7848872" cy="397647"/>
          </a:xfrm>
        </p:grpSpPr>
        <p:sp>
          <p:nvSpPr>
            <p:cNvPr id="8" name="모서리가 둥근 직사각형 7"/>
            <p:cNvSpPr/>
            <p:nvPr/>
          </p:nvSpPr>
          <p:spPr>
            <a:xfrm>
              <a:off x="4104177" y="1897916"/>
              <a:ext cx="7698506" cy="396000"/>
            </a:xfrm>
            <a:prstGeom prst="roundRect">
              <a:avLst>
                <a:gd name="adj" fmla="val 50000"/>
              </a:avLst>
            </a:prstGeom>
            <a:gradFill rotWithShape="1">
              <a:gsLst>
                <a:gs pos="0">
                  <a:srgbClr val="DDDDDD"/>
                </a:gs>
                <a:gs pos="100000">
                  <a:srgbClr val="FFFFFF"/>
                </a:gs>
              </a:gsLst>
              <a:lin ang="5400000" scaled="1"/>
            </a:gradFill>
            <a:ln w="12700" algn="ctr">
              <a:solidFill>
                <a:schemeClr val="bg1">
                  <a:lumMod val="50000"/>
                </a:schemeClr>
              </a:solidFill>
              <a:round/>
              <a:headEnd/>
              <a:tailEnd/>
            </a:ln>
            <a:effectLst/>
          </p:spPr>
          <p:txBody>
            <a:bodyPr lIns="351000" anchor="ctr"/>
            <a:lstStyle/>
            <a:p>
              <a:pPr>
                <a:lnSpc>
                  <a:spcPct val="120000"/>
                </a:lnSpc>
                <a:spcBef>
                  <a:spcPts val="200"/>
                </a:spcBef>
              </a:pPr>
              <a:r>
                <a:rPr lang="en-US" altLang="ko-KR" sz="2000" b="1" kern="0" dirty="0" smtClean="0">
                  <a:ln>
                    <a:solidFill>
                      <a:schemeClr val="bg1">
                        <a:alpha val="0"/>
                      </a:schemeClr>
                    </a:solidFill>
                  </a:ln>
                  <a:effectLst>
                    <a:innerShdw blurRad="63500" dist="50800" dir="13500000">
                      <a:prstClr val="black">
                        <a:alpha val="50000"/>
                      </a:prstClr>
                    </a:innerShdw>
                  </a:effectLst>
                  <a:latin typeface="Calibri" pitchFamily="34" charset="0"/>
                  <a:ea typeface="HY헤드라인M" panose="02030600000101010101" pitchFamily="18" charset="-127"/>
                </a:rPr>
                <a:t>Pre-launch test </a:t>
              </a:r>
              <a:r>
                <a:rPr lang="en-US" altLang="ko-KR" sz="2000" b="1" kern="0" dirty="0">
                  <a:ln>
                    <a:solidFill>
                      <a:schemeClr val="bg1">
                        <a:alpha val="0"/>
                      </a:schemeClr>
                    </a:solidFill>
                  </a:ln>
                  <a:effectLst>
                    <a:innerShdw blurRad="63500" dist="50800" dir="13500000">
                      <a:prstClr val="black">
                        <a:alpha val="50000"/>
                      </a:prstClr>
                    </a:innerShdw>
                  </a:effectLst>
                  <a:latin typeface="Calibri" pitchFamily="34" charset="0"/>
                  <a:ea typeface="HY헤드라인M" panose="02030600000101010101" pitchFamily="18" charset="-127"/>
                </a:rPr>
                <a:t>Level-2 product algorithms </a:t>
              </a:r>
            </a:p>
          </p:txBody>
        </p:sp>
        <p:sp>
          <p:nvSpPr>
            <p:cNvPr id="9" name="자유형 8"/>
            <p:cNvSpPr/>
            <p:nvPr/>
          </p:nvSpPr>
          <p:spPr>
            <a:xfrm>
              <a:off x="3953811" y="1897010"/>
              <a:ext cx="546207" cy="397647"/>
            </a:xfrm>
            <a:custGeom>
              <a:avLst/>
              <a:gdLst>
                <a:gd name="connsiteX0" fmla="*/ 198000 w 546207"/>
                <a:gd name="connsiteY0" fmla="*/ 0 h 396000"/>
                <a:gd name="connsiteX1" fmla="*/ 546207 w 546207"/>
                <a:gd name="connsiteY1" fmla="*/ 0 h 396000"/>
                <a:gd name="connsiteX2" fmla="*/ 361862 w 546207"/>
                <a:gd name="connsiteY2" fmla="*/ 396000 h 396000"/>
                <a:gd name="connsiteX3" fmla="*/ 198000 w 546207"/>
                <a:gd name="connsiteY3" fmla="*/ 396000 h 396000"/>
                <a:gd name="connsiteX4" fmla="*/ 0 w 546207"/>
                <a:gd name="connsiteY4" fmla="*/ 198000 h 396000"/>
                <a:gd name="connsiteX5" fmla="*/ 198000 w 546207"/>
                <a:gd name="connsiteY5" fmla="*/ 0 h 39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6207" h="396000">
                  <a:moveTo>
                    <a:pt x="198000" y="0"/>
                  </a:moveTo>
                  <a:lnTo>
                    <a:pt x="546207" y="0"/>
                  </a:lnTo>
                  <a:lnTo>
                    <a:pt x="361862" y="396000"/>
                  </a:lnTo>
                  <a:lnTo>
                    <a:pt x="198000" y="396000"/>
                  </a:lnTo>
                  <a:cubicBezTo>
                    <a:pt x="88648" y="396000"/>
                    <a:pt x="0" y="307352"/>
                    <a:pt x="0" y="198000"/>
                  </a:cubicBezTo>
                  <a:cubicBezTo>
                    <a:pt x="0" y="88648"/>
                    <a:pt x="88648" y="0"/>
                    <a:pt x="198000" y="0"/>
                  </a:cubicBezTo>
                  <a:close/>
                </a:path>
              </a:pathLst>
            </a:custGeom>
            <a:gradFill>
              <a:gsLst>
                <a:gs pos="0">
                  <a:srgbClr val="0070C0"/>
                </a:gs>
                <a:gs pos="99000">
                  <a:srgbClr val="002060"/>
                </a:gs>
              </a:gsLst>
              <a:lin ang="5400000" scaled="1"/>
            </a:gradFill>
            <a:ln w="9525" cap="flat" cmpd="sng" algn="ctr">
              <a:noFill/>
              <a:prstDash val="solid"/>
            </a:ln>
            <a:effectLst>
              <a:outerShdw blurRad="63500" sx="102000" sy="102000" algn="ctr" rotWithShape="0">
                <a:prstClr val="black">
                  <a:alpha val="40000"/>
                </a:prstClr>
              </a:outerShdw>
            </a:effectLst>
          </p:spPr>
          <p:txBody>
            <a:bodyPr anchor="ctr"/>
            <a:lstStyle/>
            <a:p>
              <a:pPr algn="ctr"/>
              <a:r>
                <a:rPr kumimoji="1" lang="en-US" altLang="ko-KR" sz="1500" b="1" dirty="0" smtClean="0">
                  <a:ln>
                    <a:solidFill>
                      <a:schemeClr val="tx1">
                        <a:alpha val="0"/>
                      </a:schemeClr>
                    </a:solidFill>
                  </a:ln>
                  <a:solidFill>
                    <a:schemeClr val="bg1"/>
                  </a:solidFill>
                  <a:latin typeface="HY헤드라인M" panose="02030600000101010101" pitchFamily="18" charset="-127"/>
                  <a:ea typeface="HY헤드라인M" panose="02030600000101010101" pitchFamily="18" charset="-127"/>
                </a:rPr>
                <a:t>I</a:t>
              </a:r>
              <a:endParaRPr kumimoji="1" lang="ko-KR" altLang="en-US" sz="1500" b="1" dirty="0">
                <a:ln>
                  <a:solidFill>
                    <a:schemeClr val="tx1">
                      <a:alpha val="0"/>
                    </a:schemeClr>
                  </a:solidFill>
                </a:ln>
                <a:solidFill>
                  <a:schemeClr val="bg1"/>
                </a:solidFill>
                <a:latin typeface="HY헤드라인M" panose="02030600000101010101" pitchFamily="18" charset="-127"/>
                <a:ea typeface="HY헤드라인M" panose="02030600000101010101" pitchFamily="18" charset="-127"/>
              </a:endParaRPr>
            </a:p>
          </p:txBody>
        </p:sp>
      </p:grpSp>
      <p:grpSp>
        <p:nvGrpSpPr>
          <p:cNvPr id="10" name="그룹 9"/>
          <p:cNvGrpSpPr/>
          <p:nvPr/>
        </p:nvGrpSpPr>
        <p:grpSpPr>
          <a:xfrm>
            <a:off x="395536" y="1147173"/>
            <a:ext cx="216000" cy="216000"/>
            <a:chOff x="2034912" y="2635064"/>
            <a:chExt cx="250825" cy="252413"/>
          </a:xfrm>
        </p:grpSpPr>
        <p:sp>
          <p:nvSpPr>
            <p:cNvPr id="11" name="타원 10"/>
            <p:cNvSpPr/>
            <p:nvPr/>
          </p:nvSpPr>
          <p:spPr bwMode="auto">
            <a:xfrm>
              <a:off x="2034912" y="2635064"/>
              <a:ext cx="250825" cy="252413"/>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ko-KR" altLang="en-US" sz="1600">
                <a:solidFill>
                  <a:schemeClr val="tx1"/>
                </a:solidFill>
                <a:latin typeface="HY견고딕" panose="02030600000101010101" pitchFamily="18" charset="-127"/>
                <a:ea typeface="HY견고딕" panose="02030600000101010101" pitchFamily="18" charset="-127"/>
              </a:endParaRPr>
            </a:p>
          </p:txBody>
        </p:sp>
        <p:sp>
          <p:nvSpPr>
            <p:cNvPr id="12" name="L 도형 11"/>
            <p:cNvSpPr/>
            <p:nvPr/>
          </p:nvSpPr>
          <p:spPr bwMode="auto">
            <a:xfrm rot="19252117">
              <a:off x="2107937" y="2681102"/>
              <a:ext cx="104775" cy="136525"/>
            </a:xfrm>
            <a:prstGeom prst="corner">
              <a:avLst>
                <a:gd name="adj1" fmla="val 26719"/>
                <a:gd name="adj2" fmla="val 2460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ko-KR" altLang="en-US" sz="1600">
                <a:solidFill>
                  <a:schemeClr val="tx1"/>
                </a:solidFill>
                <a:latin typeface="HY견고딕" panose="02030600000101010101" pitchFamily="18" charset="-127"/>
                <a:ea typeface="HY견고딕" panose="02030600000101010101" pitchFamily="18" charset="-127"/>
              </a:endParaRPr>
            </a:p>
          </p:txBody>
        </p:sp>
      </p:grpSp>
      <p:grpSp>
        <p:nvGrpSpPr>
          <p:cNvPr id="13" name="그룹 12"/>
          <p:cNvGrpSpPr/>
          <p:nvPr/>
        </p:nvGrpSpPr>
        <p:grpSpPr>
          <a:xfrm>
            <a:off x="251520" y="1933835"/>
            <a:ext cx="7848872" cy="430891"/>
            <a:chOff x="3953811" y="1895031"/>
            <a:chExt cx="7848872" cy="399960"/>
          </a:xfrm>
        </p:grpSpPr>
        <p:sp>
          <p:nvSpPr>
            <p:cNvPr id="14" name="모서리가 둥근 직사각형 13"/>
            <p:cNvSpPr/>
            <p:nvPr/>
          </p:nvSpPr>
          <p:spPr>
            <a:xfrm>
              <a:off x="4104177" y="1897916"/>
              <a:ext cx="7698506" cy="396000"/>
            </a:xfrm>
            <a:prstGeom prst="roundRect">
              <a:avLst>
                <a:gd name="adj" fmla="val 50000"/>
              </a:avLst>
            </a:prstGeom>
            <a:gradFill rotWithShape="1">
              <a:gsLst>
                <a:gs pos="0">
                  <a:srgbClr val="DDDDDD"/>
                </a:gs>
                <a:gs pos="100000">
                  <a:srgbClr val="FFFFFF"/>
                </a:gs>
              </a:gsLst>
              <a:lin ang="5400000" scaled="1"/>
            </a:gradFill>
            <a:ln w="12700" algn="ctr">
              <a:solidFill>
                <a:schemeClr val="bg1">
                  <a:lumMod val="50000"/>
                </a:schemeClr>
              </a:solidFill>
              <a:round/>
              <a:headEnd/>
              <a:tailEnd/>
            </a:ln>
            <a:effectLst/>
          </p:spPr>
          <p:txBody>
            <a:bodyPr lIns="351000" anchor="ctr"/>
            <a:lstStyle/>
            <a:p>
              <a:pPr>
                <a:lnSpc>
                  <a:spcPct val="120000"/>
                </a:lnSpc>
                <a:spcBef>
                  <a:spcPts val="200"/>
                </a:spcBef>
              </a:pPr>
              <a:r>
                <a:rPr lang="en-US" altLang="ko-KR" sz="2000" b="1" kern="0" dirty="0" smtClean="0">
                  <a:ln>
                    <a:solidFill>
                      <a:schemeClr val="bg1">
                        <a:alpha val="0"/>
                      </a:schemeClr>
                    </a:solidFill>
                  </a:ln>
                  <a:effectLst>
                    <a:innerShdw blurRad="63500" dist="50800" dir="13500000">
                      <a:prstClr val="black">
                        <a:alpha val="50000"/>
                      </a:prstClr>
                    </a:innerShdw>
                  </a:effectLst>
                  <a:latin typeface="Calibri" pitchFamily="34" charset="0"/>
                  <a:ea typeface="HY헤드라인M" panose="02030600000101010101" pitchFamily="18" charset="-127"/>
                </a:rPr>
                <a:t>Implement Level-2 </a:t>
              </a:r>
              <a:r>
                <a:rPr lang="en-US" altLang="ko-KR" sz="2000" b="1" kern="0" dirty="0">
                  <a:ln>
                    <a:solidFill>
                      <a:schemeClr val="bg1">
                        <a:alpha val="0"/>
                      </a:schemeClr>
                    </a:solidFill>
                  </a:ln>
                  <a:effectLst>
                    <a:innerShdw blurRad="63500" dist="50800" dir="13500000">
                      <a:prstClr val="black">
                        <a:alpha val="50000"/>
                      </a:prstClr>
                    </a:innerShdw>
                  </a:effectLst>
                  <a:latin typeface="Calibri" pitchFamily="34" charset="0"/>
                  <a:ea typeface="HY헤드라인M" panose="02030600000101010101" pitchFamily="18" charset="-127"/>
                </a:rPr>
                <a:t>product </a:t>
              </a:r>
              <a:r>
                <a:rPr lang="en-US" altLang="ko-KR" sz="2000" b="1" kern="0" dirty="0" smtClean="0">
                  <a:ln>
                    <a:solidFill>
                      <a:schemeClr val="bg1">
                        <a:alpha val="0"/>
                      </a:schemeClr>
                    </a:solidFill>
                  </a:ln>
                  <a:effectLst>
                    <a:innerShdw blurRad="63500" dist="50800" dir="13500000">
                      <a:prstClr val="black">
                        <a:alpha val="50000"/>
                      </a:prstClr>
                    </a:innerShdw>
                  </a:effectLst>
                  <a:latin typeface="Calibri" pitchFamily="34" charset="0"/>
                  <a:ea typeface="HY헤드라인M" panose="02030600000101010101" pitchFamily="18" charset="-127"/>
                </a:rPr>
                <a:t>processing system </a:t>
              </a:r>
              <a:endParaRPr lang="en-US" altLang="ko-KR" sz="2000" b="1" kern="0" dirty="0">
                <a:ln>
                  <a:solidFill>
                    <a:schemeClr val="bg1">
                      <a:alpha val="0"/>
                    </a:schemeClr>
                  </a:solidFill>
                </a:ln>
                <a:effectLst>
                  <a:innerShdw blurRad="63500" dist="50800" dir="13500000">
                    <a:prstClr val="black">
                      <a:alpha val="50000"/>
                    </a:prstClr>
                  </a:innerShdw>
                </a:effectLst>
                <a:latin typeface="Calibri" pitchFamily="34" charset="0"/>
                <a:ea typeface="HY헤드라인M" panose="02030600000101010101" pitchFamily="18" charset="-127"/>
              </a:endParaRPr>
            </a:p>
          </p:txBody>
        </p:sp>
        <p:sp>
          <p:nvSpPr>
            <p:cNvPr id="15" name="자유형 14"/>
            <p:cNvSpPr/>
            <p:nvPr/>
          </p:nvSpPr>
          <p:spPr>
            <a:xfrm>
              <a:off x="3953811" y="1895031"/>
              <a:ext cx="546207" cy="399960"/>
            </a:xfrm>
            <a:custGeom>
              <a:avLst/>
              <a:gdLst>
                <a:gd name="connsiteX0" fmla="*/ 198000 w 546207"/>
                <a:gd name="connsiteY0" fmla="*/ 0 h 396000"/>
                <a:gd name="connsiteX1" fmla="*/ 546207 w 546207"/>
                <a:gd name="connsiteY1" fmla="*/ 0 h 396000"/>
                <a:gd name="connsiteX2" fmla="*/ 361862 w 546207"/>
                <a:gd name="connsiteY2" fmla="*/ 396000 h 396000"/>
                <a:gd name="connsiteX3" fmla="*/ 198000 w 546207"/>
                <a:gd name="connsiteY3" fmla="*/ 396000 h 396000"/>
                <a:gd name="connsiteX4" fmla="*/ 0 w 546207"/>
                <a:gd name="connsiteY4" fmla="*/ 198000 h 396000"/>
                <a:gd name="connsiteX5" fmla="*/ 198000 w 546207"/>
                <a:gd name="connsiteY5" fmla="*/ 0 h 39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6207" h="396000">
                  <a:moveTo>
                    <a:pt x="198000" y="0"/>
                  </a:moveTo>
                  <a:lnTo>
                    <a:pt x="546207" y="0"/>
                  </a:lnTo>
                  <a:lnTo>
                    <a:pt x="361862" y="396000"/>
                  </a:lnTo>
                  <a:lnTo>
                    <a:pt x="198000" y="396000"/>
                  </a:lnTo>
                  <a:cubicBezTo>
                    <a:pt x="88648" y="396000"/>
                    <a:pt x="0" y="307352"/>
                    <a:pt x="0" y="198000"/>
                  </a:cubicBezTo>
                  <a:cubicBezTo>
                    <a:pt x="0" y="88648"/>
                    <a:pt x="88648" y="0"/>
                    <a:pt x="198000" y="0"/>
                  </a:cubicBezTo>
                  <a:close/>
                </a:path>
              </a:pathLst>
            </a:custGeom>
            <a:gradFill>
              <a:gsLst>
                <a:gs pos="0">
                  <a:srgbClr val="0070C0"/>
                </a:gs>
                <a:gs pos="99000">
                  <a:srgbClr val="002060"/>
                </a:gs>
              </a:gsLst>
              <a:lin ang="5400000" scaled="1"/>
            </a:gradFill>
            <a:ln w="9525" cap="flat" cmpd="sng" algn="ctr">
              <a:noFill/>
              <a:prstDash val="solid"/>
            </a:ln>
            <a:effectLst>
              <a:outerShdw blurRad="63500" sx="102000" sy="102000" algn="ctr" rotWithShape="0">
                <a:prstClr val="black">
                  <a:alpha val="40000"/>
                </a:prstClr>
              </a:outerShdw>
            </a:effectLst>
          </p:spPr>
          <p:txBody>
            <a:bodyPr anchor="ctr"/>
            <a:lstStyle/>
            <a:p>
              <a:pPr algn="ctr"/>
              <a:r>
                <a:rPr kumimoji="1" lang="en-US" altLang="ko-KR" sz="1500" b="1" dirty="0" smtClean="0">
                  <a:ln>
                    <a:solidFill>
                      <a:schemeClr val="tx1">
                        <a:alpha val="0"/>
                      </a:schemeClr>
                    </a:solidFill>
                  </a:ln>
                  <a:solidFill>
                    <a:schemeClr val="bg1"/>
                  </a:solidFill>
                  <a:latin typeface="HY헤드라인M" panose="02030600000101010101" pitchFamily="18" charset="-127"/>
                  <a:ea typeface="HY헤드라인M" panose="02030600000101010101" pitchFamily="18" charset="-127"/>
                </a:rPr>
                <a:t>II</a:t>
              </a:r>
              <a:endParaRPr kumimoji="1" lang="ko-KR" altLang="en-US" sz="1500" b="1" dirty="0">
                <a:ln>
                  <a:solidFill>
                    <a:schemeClr val="tx1">
                      <a:alpha val="0"/>
                    </a:schemeClr>
                  </a:solidFill>
                </a:ln>
                <a:solidFill>
                  <a:schemeClr val="bg1"/>
                </a:solidFill>
                <a:latin typeface="HY헤드라인M" panose="02030600000101010101" pitchFamily="18" charset="-127"/>
                <a:ea typeface="HY헤드라인M" panose="02030600000101010101" pitchFamily="18" charset="-127"/>
              </a:endParaRPr>
            </a:p>
          </p:txBody>
        </p:sp>
      </p:grpSp>
      <p:grpSp>
        <p:nvGrpSpPr>
          <p:cNvPr id="16" name="그룹 15"/>
          <p:cNvGrpSpPr/>
          <p:nvPr/>
        </p:nvGrpSpPr>
        <p:grpSpPr>
          <a:xfrm>
            <a:off x="395536" y="2436734"/>
            <a:ext cx="216000" cy="216000"/>
            <a:chOff x="2034912" y="2635064"/>
            <a:chExt cx="250825" cy="252413"/>
          </a:xfrm>
        </p:grpSpPr>
        <p:sp>
          <p:nvSpPr>
            <p:cNvPr id="17" name="타원 16"/>
            <p:cNvSpPr/>
            <p:nvPr/>
          </p:nvSpPr>
          <p:spPr bwMode="auto">
            <a:xfrm>
              <a:off x="2034912" y="2635064"/>
              <a:ext cx="250825" cy="252413"/>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ko-KR" altLang="en-US" sz="1600">
                <a:solidFill>
                  <a:schemeClr val="tx1"/>
                </a:solidFill>
                <a:latin typeface="HY견고딕" panose="02030600000101010101" pitchFamily="18" charset="-127"/>
                <a:ea typeface="HY견고딕" panose="02030600000101010101" pitchFamily="18" charset="-127"/>
              </a:endParaRPr>
            </a:p>
          </p:txBody>
        </p:sp>
        <p:sp>
          <p:nvSpPr>
            <p:cNvPr id="18" name="L 도형 17"/>
            <p:cNvSpPr/>
            <p:nvPr/>
          </p:nvSpPr>
          <p:spPr bwMode="auto">
            <a:xfrm rot="19252117">
              <a:off x="2107937" y="2681102"/>
              <a:ext cx="104775" cy="136525"/>
            </a:xfrm>
            <a:prstGeom prst="corner">
              <a:avLst>
                <a:gd name="adj1" fmla="val 26719"/>
                <a:gd name="adj2" fmla="val 2460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ko-KR" altLang="en-US" sz="1600">
                <a:solidFill>
                  <a:schemeClr val="tx1"/>
                </a:solidFill>
                <a:latin typeface="HY견고딕" panose="02030600000101010101" pitchFamily="18" charset="-127"/>
                <a:ea typeface="HY견고딕" panose="02030600000101010101" pitchFamily="18" charset="-127"/>
              </a:endParaRPr>
            </a:p>
          </p:txBody>
        </p:sp>
      </p:grpSp>
      <p:grpSp>
        <p:nvGrpSpPr>
          <p:cNvPr id="22" name="그룹 21"/>
          <p:cNvGrpSpPr/>
          <p:nvPr/>
        </p:nvGrpSpPr>
        <p:grpSpPr>
          <a:xfrm>
            <a:off x="395536" y="1477478"/>
            <a:ext cx="216000" cy="216000"/>
            <a:chOff x="2034912" y="2635064"/>
            <a:chExt cx="250825" cy="252413"/>
          </a:xfrm>
        </p:grpSpPr>
        <p:sp>
          <p:nvSpPr>
            <p:cNvPr id="23" name="타원 22"/>
            <p:cNvSpPr/>
            <p:nvPr/>
          </p:nvSpPr>
          <p:spPr bwMode="auto">
            <a:xfrm>
              <a:off x="2034912" y="2635064"/>
              <a:ext cx="250825" cy="252413"/>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ko-KR" altLang="en-US" sz="1600">
                <a:solidFill>
                  <a:schemeClr val="tx1"/>
                </a:solidFill>
                <a:latin typeface="HY견고딕" panose="02030600000101010101" pitchFamily="18" charset="-127"/>
                <a:ea typeface="HY견고딕" panose="02030600000101010101" pitchFamily="18" charset="-127"/>
              </a:endParaRPr>
            </a:p>
          </p:txBody>
        </p:sp>
        <p:sp>
          <p:nvSpPr>
            <p:cNvPr id="24" name="L 도형 23"/>
            <p:cNvSpPr/>
            <p:nvPr/>
          </p:nvSpPr>
          <p:spPr bwMode="auto">
            <a:xfrm rot="19252117">
              <a:off x="2107937" y="2681102"/>
              <a:ext cx="104775" cy="136525"/>
            </a:xfrm>
            <a:prstGeom prst="corner">
              <a:avLst>
                <a:gd name="adj1" fmla="val 26719"/>
                <a:gd name="adj2" fmla="val 2460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ko-KR" altLang="en-US" sz="1600">
                <a:solidFill>
                  <a:schemeClr val="tx1"/>
                </a:solidFill>
                <a:latin typeface="HY견고딕" panose="02030600000101010101" pitchFamily="18" charset="-127"/>
                <a:ea typeface="HY견고딕" panose="02030600000101010101" pitchFamily="18" charset="-127"/>
              </a:endParaRPr>
            </a:p>
          </p:txBody>
        </p:sp>
      </p:grpSp>
      <p:grpSp>
        <p:nvGrpSpPr>
          <p:cNvPr id="25" name="그룹 24"/>
          <p:cNvGrpSpPr/>
          <p:nvPr/>
        </p:nvGrpSpPr>
        <p:grpSpPr>
          <a:xfrm>
            <a:off x="251520" y="3156814"/>
            <a:ext cx="7848872" cy="571617"/>
            <a:chOff x="3953811" y="1763333"/>
            <a:chExt cx="7848872" cy="530584"/>
          </a:xfrm>
        </p:grpSpPr>
        <p:sp>
          <p:nvSpPr>
            <p:cNvPr id="26" name="모서리가 둥근 직사각형 25"/>
            <p:cNvSpPr/>
            <p:nvPr/>
          </p:nvSpPr>
          <p:spPr>
            <a:xfrm>
              <a:off x="4104177" y="1763333"/>
              <a:ext cx="7698506" cy="530584"/>
            </a:xfrm>
            <a:prstGeom prst="roundRect">
              <a:avLst>
                <a:gd name="adj" fmla="val 50000"/>
              </a:avLst>
            </a:prstGeom>
            <a:gradFill rotWithShape="1">
              <a:gsLst>
                <a:gs pos="0">
                  <a:srgbClr val="DDDDDD"/>
                </a:gs>
                <a:gs pos="100000">
                  <a:srgbClr val="FFFFFF"/>
                </a:gs>
              </a:gsLst>
              <a:lin ang="5400000" scaled="1"/>
            </a:gradFill>
            <a:ln w="12700" algn="ctr">
              <a:solidFill>
                <a:schemeClr val="bg1">
                  <a:lumMod val="50000"/>
                </a:schemeClr>
              </a:solidFill>
              <a:round/>
              <a:headEnd/>
              <a:tailEnd/>
            </a:ln>
            <a:effectLst/>
          </p:spPr>
          <p:txBody>
            <a:bodyPr lIns="351000" anchor="ctr"/>
            <a:lstStyle/>
            <a:p>
              <a:pPr>
                <a:spcBef>
                  <a:spcPts val="200"/>
                </a:spcBef>
              </a:pPr>
              <a:r>
                <a:rPr lang="en-US" altLang="ko-KR" sz="2000" b="1" kern="0" dirty="0" smtClean="0">
                  <a:ln>
                    <a:solidFill>
                      <a:schemeClr val="bg1">
                        <a:alpha val="0"/>
                      </a:schemeClr>
                    </a:solidFill>
                  </a:ln>
                  <a:effectLst>
                    <a:innerShdw blurRad="63500" dist="50800" dir="13500000">
                      <a:prstClr val="black">
                        <a:alpha val="50000"/>
                      </a:prstClr>
                    </a:innerShdw>
                  </a:effectLst>
                  <a:latin typeface="Calibri" pitchFamily="34" charset="0"/>
                  <a:ea typeface="HY헤드라인M" panose="02030600000101010101" pitchFamily="18" charset="-127"/>
                </a:rPr>
                <a:t>Improve the algorithms and processing system through feedback process between users and developers</a:t>
              </a:r>
              <a:endParaRPr lang="en-US" altLang="ko-KR" sz="2000" b="1" kern="0" dirty="0">
                <a:ln>
                  <a:solidFill>
                    <a:schemeClr val="bg1">
                      <a:alpha val="0"/>
                    </a:schemeClr>
                  </a:solidFill>
                </a:ln>
                <a:effectLst>
                  <a:innerShdw blurRad="63500" dist="50800" dir="13500000">
                    <a:prstClr val="black">
                      <a:alpha val="50000"/>
                    </a:prstClr>
                  </a:innerShdw>
                </a:effectLst>
                <a:latin typeface="Calibri" pitchFamily="34" charset="0"/>
                <a:ea typeface="HY헤드라인M" panose="02030600000101010101" pitchFamily="18" charset="-127"/>
              </a:endParaRPr>
            </a:p>
          </p:txBody>
        </p:sp>
        <p:sp>
          <p:nvSpPr>
            <p:cNvPr id="27" name="자유형 26"/>
            <p:cNvSpPr/>
            <p:nvPr/>
          </p:nvSpPr>
          <p:spPr>
            <a:xfrm>
              <a:off x="3953811" y="1763333"/>
              <a:ext cx="546207" cy="529678"/>
            </a:xfrm>
            <a:custGeom>
              <a:avLst/>
              <a:gdLst>
                <a:gd name="connsiteX0" fmla="*/ 198000 w 546207"/>
                <a:gd name="connsiteY0" fmla="*/ 0 h 396000"/>
                <a:gd name="connsiteX1" fmla="*/ 546207 w 546207"/>
                <a:gd name="connsiteY1" fmla="*/ 0 h 396000"/>
                <a:gd name="connsiteX2" fmla="*/ 361862 w 546207"/>
                <a:gd name="connsiteY2" fmla="*/ 396000 h 396000"/>
                <a:gd name="connsiteX3" fmla="*/ 198000 w 546207"/>
                <a:gd name="connsiteY3" fmla="*/ 396000 h 396000"/>
                <a:gd name="connsiteX4" fmla="*/ 0 w 546207"/>
                <a:gd name="connsiteY4" fmla="*/ 198000 h 396000"/>
                <a:gd name="connsiteX5" fmla="*/ 198000 w 546207"/>
                <a:gd name="connsiteY5" fmla="*/ 0 h 39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6207" h="396000">
                  <a:moveTo>
                    <a:pt x="198000" y="0"/>
                  </a:moveTo>
                  <a:lnTo>
                    <a:pt x="546207" y="0"/>
                  </a:lnTo>
                  <a:lnTo>
                    <a:pt x="361862" y="396000"/>
                  </a:lnTo>
                  <a:lnTo>
                    <a:pt x="198000" y="396000"/>
                  </a:lnTo>
                  <a:cubicBezTo>
                    <a:pt x="88648" y="396000"/>
                    <a:pt x="0" y="307352"/>
                    <a:pt x="0" y="198000"/>
                  </a:cubicBezTo>
                  <a:cubicBezTo>
                    <a:pt x="0" y="88648"/>
                    <a:pt x="88648" y="0"/>
                    <a:pt x="198000" y="0"/>
                  </a:cubicBezTo>
                  <a:close/>
                </a:path>
              </a:pathLst>
            </a:custGeom>
            <a:gradFill>
              <a:gsLst>
                <a:gs pos="0">
                  <a:srgbClr val="0070C0"/>
                </a:gs>
                <a:gs pos="99000">
                  <a:srgbClr val="002060"/>
                </a:gs>
              </a:gsLst>
              <a:lin ang="5400000" scaled="1"/>
            </a:gradFill>
            <a:ln w="9525" cap="flat" cmpd="sng" algn="ctr">
              <a:noFill/>
              <a:prstDash val="solid"/>
            </a:ln>
            <a:effectLst>
              <a:outerShdw blurRad="63500" sx="102000" sy="102000" algn="ctr" rotWithShape="0">
                <a:prstClr val="black">
                  <a:alpha val="40000"/>
                </a:prstClr>
              </a:outerShdw>
            </a:effectLst>
          </p:spPr>
          <p:txBody>
            <a:bodyPr anchor="ctr"/>
            <a:lstStyle/>
            <a:p>
              <a:pPr algn="ctr"/>
              <a:r>
                <a:rPr kumimoji="1" lang="en-US" altLang="ko-KR" sz="1500" b="1" dirty="0" smtClean="0">
                  <a:ln>
                    <a:solidFill>
                      <a:schemeClr val="tx1">
                        <a:alpha val="0"/>
                      </a:schemeClr>
                    </a:solidFill>
                  </a:ln>
                  <a:solidFill>
                    <a:schemeClr val="bg1"/>
                  </a:solidFill>
                  <a:latin typeface="HY헤드라인M" panose="02030600000101010101" pitchFamily="18" charset="-127"/>
                  <a:ea typeface="HY헤드라인M" panose="02030600000101010101" pitchFamily="18" charset="-127"/>
                </a:rPr>
                <a:t>III</a:t>
              </a:r>
              <a:endParaRPr kumimoji="1" lang="ko-KR" altLang="en-US" sz="1500" b="1" dirty="0">
                <a:ln>
                  <a:solidFill>
                    <a:schemeClr val="tx1">
                      <a:alpha val="0"/>
                    </a:schemeClr>
                  </a:solidFill>
                </a:ln>
                <a:solidFill>
                  <a:schemeClr val="bg1"/>
                </a:solidFill>
                <a:latin typeface="HY헤드라인M" panose="02030600000101010101" pitchFamily="18" charset="-127"/>
                <a:ea typeface="HY헤드라인M" panose="02030600000101010101" pitchFamily="18" charset="-127"/>
              </a:endParaRPr>
            </a:p>
          </p:txBody>
        </p:sp>
      </p:grpSp>
      <p:grpSp>
        <p:nvGrpSpPr>
          <p:cNvPr id="28" name="그룹 27"/>
          <p:cNvGrpSpPr/>
          <p:nvPr/>
        </p:nvGrpSpPr>
        <p:grpSpPr>
          <a:xfrm>
            <a:off x="395536" y="3810941"/>
            <a:ext cx="216000" cy="216000"/>
            <a:chOff x="2034912" y="2635064"/>
            <a:chExt cx="250825" cy="252413"/>
          </a:xfrm>
        </p:grpSpPr>
        <p:sp>
          <p:nvSpPr>
            <p:cNvPr id="29" name="타원 28"/>
            <p:cNvSpPr/>
            <p:nvPr/>
          </p:nvSpPr>
          <p:spPr bwMode="auto">
            <a:xfrm>
              <a:off x="2034912" y="2635064"/>
              <a:ext cx="250825" cy="252413"/>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ko-KR" altLang="en-US" sz="1600">
                <a:solidFill>
                  <a:schemeClr val="tx1"/>
                </a:solidFill>
                <a:latin typeface="HY견고딕" panose="02030600000101010101" pitchFamily="18" charset="-127"/>
                <a:ea typeface="HY견고딕" panose="02030600000101010101" pitchFamily="18" charset="-127"/>
              </a:endParaRPr>
            </a:p>
          </p:txBody>
        </p:sp>
        <p:sp>
          <p:nvSpPr>
            <p:cNvPr id="30" name="L 도형 29"/>
            <p:cNvSpPr/>
            <p:nvPr/>
          </p:nvSpPr>
          <p:spPr bwMode="auto">
            <a:xfrm rot="19252117">
              <a:off x="2107937" y="2681102"/>
              <a:ext cx="104775" cy="136525"/>
            </a:xfrm>
            <a:prstGeom prst="corner">
              <a:avLst>
                <a:gd name="adj1" fmla="val 26719"/>
                <a:gd name="adj2" fmla="val 2460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ko-KR" altLang="en-US" sz="1600">
                <a:solidFill>
                  <a:schemeClr val="tx1"/>
                </a:solidFill>
                <a:latin typeface="HY견고딕" panose="02030600000101010101" pitchFamily="18" charset="-127"/>
                <a:ea typeface="HY견고딕" panose="02030600000101010101" pitchFamily="18" charset="-127"/>
              </a:endParaRPr>
            </a:p>
          </p:txBody>
        </p:sp>
      </p:grpSp>
      <p:sp>
        <p:nvSpPr>
          <p:cNvPr id="31" name="직사각형 30"/>
          <p:cNvSpPr/>
          <p:nvPr/>
        </p:nvSpPr>
        <p:spPr>
          <a:xfrm>
            <a:off x="683568" y="3732878"/>
            <a:ext cx="8144283" cy="646331"/>
          </a:xfrm>
          <a:prstGeom prst="rect">
            <a:avLst/>
          </a:prstGeom>
        </p:spPr>
        <p:txBody>
          <a:bodyPr wrap="square">
            <a:spAutoFit/>
          </a:bodyPr>
          <a:lstStyle/>
          <a:p>
            <a:pPr>
              <a:defRPr/>
            </a:pPr>
            <a:r>
              <a:rPr lang="fr-FR" altLang="ko-KR" dirty="0" smtClean="0">
                <a:latin typeface="Calibri" pitchFamily="34" charset="0"/>
                <a:ea typeface="굴림" charset="-127"/>
                <a:cs typeface="Arial"/>
              </a:rPr>
              <a:t>To begin with analyze the performance of the related products for monitoring hazardous weather events in cooperation with KMA users</a:t>
            </a:r>
            <a:endParaRPr lang="fr-FR" altLang="ko-KR" dirty="0">
              <a:latin typeface="Calibri" pitchFamily="34" charset="0"/>
              <a:ea typeface="굴림" charset="-127"/>
              <a:cs typeface="Arial"/>
            </a:endParaRPr>
          </a:p>
        </p:txBody>
      </p:sp>
      <p:sp>
        <p:nvSpPr>
          <p:cNvPr id="32" name="직사각형 31"/>
          <p:cNvSpPr/>
          <p:nvPr/>
        </p:nvSpPr>
        <p:spPr>
          <a:xfrm>
            <a:off x="683568" y="2364726"/>
            <a:ext cx="8166800" cy="646331"/>
          </a:xfrm>
          <a:prstGeom prst="rect">
            <a:avLst/>
          </a:prstGeom>
        </p:spPr>
        <p:txBody>
          <a:bodyPr wrap="square">
            <a:spAutoFit/>
          </a:bodyPr>
          <a:lstStyle/>
          <a:p>
            <a:pPr>
              <a:defRPr/>
            </a:pPr>
            <a:r>
              <a:rPr lang="en-US" altLang="ko-KR" dirty="0" smtClean="0">
                <a:latin typeface="Calibri" pitchFamily="34" charset="0"/>
                <a:ea typeface="굴림" charset="-127"/>
                <a:cs typeface="Arial"/>
              </a:rPr>
              <a:t>Implement the integrated algorithms in the operational demonstration environment for long-term period</a:t>
            </a:r>
          </a:p>
        </p:txBody>
      </p:sp>
      <p:sp>
        <p:nvSpPr>
          <p:cNvPr id="33" name="직사각형 32"/>
          <p:cNvSpPr/>
          <p:nvPr/>
        </p:nvSpPr>
        <p:spPr>
          <a:xfrm>
            <a:off x="683568" y="1400047"/>
            <a:ext cx="8280920" cy="369332"/>
          </a:xfrm>
          <a:prstGeom prst="rect">
            <a:avLst/>
          </a:prstGeom>
        </p:spPr>
        <p:txBody>
          <a:bodyPr wrap="square">
            <a:spAutoFit/>
          </a:bodyPr>
          <a:lstStyle/>
          <a:p>
            <a:pPr algn="just">
              <a:defRPr/>
            </a:pPr>
            <a:r>
              <a:rPr lang="en-US" altLang="ko-KR" dirty="0" smtClean="0">
                <a:latin typeface="Calibri" pitchFamily="34" charset="0"/>
                <a:ea typeface="굴림" charset="-127"/>
                <a:cs typeface="Arial"/>
              </a:rPr>
              <a:t>Investigate the accuracy if meet the users requirements and evaluate their maturities</a:t>
            </a:r>
            <a:endParaRPr lang="en-US" altLang="ko-KR" dirty="0">
              <a:latin typeface="Calibri" pitchFamily="34" charset="0"/>
              <a:ea typeface="굴림" charset="-127"/>
              <a:cs typeface="Arial"/>
            </a:endParaRPr>
          </a:p>
        </p:txBody>
      </p:sp>
      <p:sp>
        <p:nvSpPr>
          <p:cNvPr id="34" name="직사각형 33"/>
          <p:cNvSpPr/>
          <p:nvPr/>
        </p:nvSpPr>
        <p:spPr>
          <a:xfrm>
            <a:off x="683568" y="1068582"/>
            <a:ext cx="8280920" cy="369332"/>
          </a:xfrm>
          <a:prstGeom prst="rect">
            <a:avLst/>
          </a:prstGeom>
        </p:spPr>
        <p:txBody>
          <a:bodyPr wrap="square">
            <a:spAutoFit/>
          </a:bodyPr>
          <a:lstStyle/>
          <a:p>
            <a:pPr algn="just">
              <a:defRPr/>
            </a:pPr>
            <a:r>
              <a:rPr lang="en-US" altLang="ko-KR" dirty="0">
                <a:latin typeface="Calibri" pitchFamily="34" charset="0"/>
                <a:ea typeface="굴림" charset="-127"/>
                <a:cs typeface="Arial"/>
              </a:rPr>
              <a:t>Test </a:t>
            </a:r>
            <a:r>
              <a:rPr lang="en-US" altLang="ko-KR" dirty="0" smtClean="0">
                <a:latin typeface="Calibri" pitchFamily="34" charset="0"/>
                <a:ea typeface="굴림" charset="-127"/>
                <a:cs typeface="Arial"/>
              </a:rPr>
              <a:t>the level-2 </a:t>
            </a:r>
            <a:r>
              <a:rPr lang="en-US" altLang="ko-KR" dirty="0">
                <a:latin typeface="Calibri" pitchFamily="34" charset="0"/>
                <a:ea typeface="굴림" charset="-127"/>
                <a:cs typeface="Arial"/>
              </a:rPr>
              <a:t>product algorithms in </a:t>
            </a:r>
            <a:r>
              <a:rPr lang="en-US" altLang="ko-KR" dirty="0" smtClean="0">
                <a:latin typeface="Calibri" pitchFamily="34" charset="0"/>
                <a:ea typeface="굴림" charset="-127"/>
                <a:cs typeface="Arial"/>
              </a:rPr>
              <a:t>the test-bed system</a:t>
            </a:r>
            <a:endParaRPr lang="en-US" altLang="ko-KR" dirty="0">
              <a:latin typeface="Calibri" pitchFamily="34" charset="0"/>
              <a:ea typeface="굴림" charset="-127"/>
              <a:cs typeface="Arial"/>
            </a:endParaRPr>
          </a:p>
        </p:txBody>
      </p:sp>
      <p:grpSp>
        <p:nvGrpSpPr>
          <p:cNvPr id="35" name="그룹 34"/>
          <p:cNvGrpSpPr/>
          <p:nvPr/>
        </p:nvGrpSpPr>
        <p:grpSpPr>
          <a:xfrm>
            <a:off x="395536" y="4387005"/>
            <a:ext cx="216000" cy="216000"/>
            <a:chOff x="2034912" y="2635064"/>
            <a:chExt cx="250825" cy="252413"/>
          </a:xfrm>
        </p:grpSpPr>
        <p:sp>
          <p:nvSpPr>
            <p:cNvPr id="36" name="타원 35"/>
            <p:cNvSpPr/>
            <p:nvPr/>
          </p:nvSpPr>
          <p:spPr bwMode="auto">
            <a:xfrm>
              <a:off x="2034912" y="2635064"/>
              <a:ext cx="250825" cy="252413"/>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ko-KR" altLang="en-US" sz="1600">
                <a:solidFill>
                  <a:schemeClr val="tx1"/>
                </a:solidFill>
                <a:latin typeface="HY견고딕" panose="02030600000101010101" pitchFamily="18" charset="-127"/>
                <a:ea typeface="HY견고딕" panose="02030600000101010101" pitchFamily="18" charset="-127"/>
              </a:endParaRPr>
            </a:p>
          </p:txBody>
        </p:sp>
        <p:sp>
          <p:nvSpPr>
            <p:cNvPr id="37" name="L 도형 36"/>
            <p:cNvSpPr/>
            <p:nvPr/>
          </p:nvSpPr>
          <p:spPr bwMode="auto">
            <a:xfrm rot="19252117">
              <a:off x="2107937" y="2681102"/>
              <a:ext cx="104775" cy="136525"/>
            </a:xfrm>
            <a:prstGeom prst="corner">
              <a:avLst>
                <a:gd name="adj1" fmla="val 26719"/>
                <a:gd name="adj2" fmla="val 2460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ko-KR" altLang="en-US" sz="1600">
                <a:solidFill>
                  <a:schemeClr val="tx1"/>
                </a:solidFill>
                <a:latin typeface="HY견고딕" panose="02030600000101010101" pitchFamily="18" charset="-127"/>
                <a:ea typeface="HY견고딕" panose="02030600000101010101" pitchFamily="18" charset="-127"/>
              </a:endParaRPr>
            </a:p>
          </p:txBody>
        </p:sp>
      </p:grpSp>
      <p:sp>
        <p:nvSpPr>
          <p:cNvPr id="38" name="직사각형 37"/>
          <p:cNvSpPr/>
          <p:nvPr/>
        </p:nvSpPr>
        <p:spPr>
          <a:xfrm>
            <a:off x="683568" y="4308942"/>
            <a:ext cx="8144283" cy="646331"/>
          </a:xfrm>
          <a:prstGeom prst="rect">
            <a:avLst/>
          </a:prstGeom>
        </p:spPr>
        <p:txBody>
          <a:bodyPr wrap="square">
            <a:spAutoFit/>
          </a:bodyPr>
          <a:lstStyle/>
          <a:p>
            <a:pPr>
              <a:defRPr/>
            </a:pPr>
            <a:r>
              <a:rPr lang="fr-FR" altLang="ko-KR" dirty="0" smtClean="0">
                <a:latin typeface="Calibri" pitchFamily="34" charset="0"/>
                <a:ea typeface="굴림" charset="-127"/>
                <a:cs typeface="Arial"/>
              </a:rPr>
              <a:t>Improve the algorithms through review processes with the developers and the international review team</a:t>
            </a:r>
            <a:endParaRPr lang="fr-FR" altLang="ko-KR" dirty="0">
              <a:latin typeface="Calibri" pitchFamily="34" charset="0"/>
              <a:ea typeface="굴림" charset="-127"/>
              <a:cs typeface="Arial"/>
            </a:endParaRPr>
          </a:p>
        </p:txBody>
      </p:sp>
    </p:spTree>
    <p:extLst>
      <p:ext uri="{BB962C8B-B14F-4D97-AF65-F5344CB8AC3E}">
        <p14:creationId xmlns:p14="http://schemas.microsoft.com/office/powerpoint/2010/main" val="53970143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Autofit/>
          </a:bodyPr>
          <a:lstStyle/>
          <a:p>
            <a:r>
              <a:rPr lang="en-US" altLang="ko-KR" dirty="0">
                <a:latin typeface="Calibri" pitchFamily="34" charset="0"/>
              </a:rPr>
              <a:t>Reference </a:t>
            </a:r>
            <a:r>
              <a:rPr lang="en-US" altLang="ko-KR" dirty="0" smtClean="0">
                <a:latin typeface="Calibri" pitchFamily="34" charset="0"/>
              </a:rPr>
              <a:t>Observational Data </a:t>
            </a:r>
            <a:r>
              <a:rPr lang="en-US" altLang="ko-KR" dirty="0">
                <a:latin typeface="Calibri" pitchFamily="34" charset="0"/>
              </a:rPr>
              <a:t>for </a:t>
            </a:r>
            <a:r>
              <a:rPr lang="en-US" altLang="ko-KR" dirty="0" smtClean="0">
                <a:latin typeface="Calibri" pitchFamily="34" charset="0"/>
              </a:rPr>
              <a:t>Validation</a:t>
            </a:r>
            <a:endParaRPr lang="ko-KR" altLang="en-US" dirty="0"/>
          </a:p>
        </p:txBody>
      </p:sp>
      <p:sp>
        <p:nvSpPr>
          <p:cNvPr id="4" name="슬라이드 번호 개체 틀 3"/>
          <p:cNvSpPr>
            <a:spLocks noGrp="1"/>
          </p:cNvSpPr>
          <p:nvPr>
            <p:ph type="sldNum" sz="quarter" idx="12"/>
          </p:nvPr>
        </p:nvSpPr>
        <p:spPr/>
        <p:txBody>
          <a:bodyPr/>
          <a:lstStyle/>
          <a:p>
            <a:fld id="{5555D124-8283-4C8F-A8D2-E075402C1099}" type="slidenum">
              <a:rPr lang="en-US" altLang="ko-KR" smtClean="0">
                <a:latin typeface="Calibri" pitchFamily="34" charset="0"/>
              </a:rPr>
              <a:pPr/>
              <a:t>9</a:t>
            </a:fld>
            <a:endParaRPr lang="en-US" dirty="0">
              <a:latin typeface="Calibri" pitchFamily="34" charset="0"/>
            </a:endParaRPr>
          </a:p>
        </p:txBody>
      </p:sp>
      <p:grpSp>
        <p:nvGrpSpPr>
          <p:cNvPr id="3" name="그룹 2"/>
          <p:cNvGrpSpPr/>
          <p:nvPr/>
        </p:nvGrpSpPr>
        <p:grpSpPr>
          <a:xfrm>
            <a:off x="140279" y="627534"/>
            <a:ext cx="9003721" cy="4251093"/>
            <a:chOff x="140279" y="627534"/>
            <a:chExt cx="9003721" cy="4251093"/>
          </a:xfrm>
        </p:grpSpPr>
        <p:sp>
          <p:nvSpPr>
            <p:cNvPr id="6" name="직사각형 5"/>
            <p:cNvSpPr/>
            <p:nvPr/>
          </p:nvSpPr>
          <p:spPr>
            <a:xfrm>
              <a:off x="152533" y="631627"/>
              <a:ext cx="3182720" cy="30368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b="1">
                <a:latin typeface="Calibri" pitchFamily="34" charset="0"/>
                <a:cs typeface="Arial" pitchFamily="34" charset="0"/>
              </a:endParaRPr>
            </a:p>
          </p:txBody>
        </p:sp>
        <p:pic>
          <p:nvPicPr>
            <p:cNvPr id="7" name="그림 6" descr="기상1호.jpg"/>
            <p:cNvPicPr>
              <a:picLocks noChangeAspect="1"/>
            </p:cNvPicPr>
            <p:nvPr/>
          </p:nvPicPr>
          <p:blipFill>
            <a:blip r:embed="rId2" cstate="print"/>
            <a:stretch>
              <a:fillRect/>
            </a:stretch>
          </p:blipFill>
          <p:spPr>
            <a:xfrm>
              <a:off x="4129321" y="662682"/>
              <a:ext cx="1872493" cy="1044972"/>
            </a:xfrm>
            <a:prstGeom prst="rect">
              <a:avLst/>
            </a:prstGeom>
          </p:spPr>
        </p:pic>
        <p:pic>
          <p:nvPicPr>
            <p:cNvPr id="8" name="Picture 2" descr="\\psf\Home\Downloads\beech-b300-king-air-350-australian-army-mb-4.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23771" b="32353"/>
            <a:stretch/>
          </p:blipFill>
          <p:spPr bwMode="auto">
            <a:xfrm>
              <a:off x="140279" y="2459673"/>
              <a:ext cx="2631521" cy="874769"/>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3" descr="\\psf\Home\Downloads\RD94_210x170.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3035" r="24181"/>
            <a:stretch/>
          </p:blipFill>
          <p:spPr bwMode="auto">
            <a:xfrm>
              <a:off x="140279" y="3179753"/>
              <a:ext cx="612330" cy="939111"/>
            </a:xfrm>
            <a:prstGeom prst="rect">
              <a:avLst/>
            </a:prstGeom>
            <a:noFill/>
            <a:extLst>
              <a:ext uri="{909E8E84-426E-40DD-AFC4-6F175D3DCCD1}">
                <a14:hiddenFill xmlns:a14="http://schemas.microsoft.com/office/drawing/2010/main">
                  <a:solidFill>
                    <a:srgbClr val="FFFFFF"/>
                  </a:solidFill>
                </a14:hiddenFill>
              </a:ext>
            </a:extLst>
          </p:spPr>
        </p:pic>
        <p:sp>
          <p:nvSpPr>
            <p:cNvPr id="10" name="직사각형 9"/>
            <p:cNvSpPr/>
            <p:nvPr/>
          </p:nvSpPr>
          <p:spPr>
            <a:xfrm>
              <a:off x="656590" y="3383583"/>
              <a:ext cx="1311898" cy="769441"/>
            </a:xfrm>
            <a:prstGeom prst="rect">
              <a:avLst/>
            </a:prstGeom>
          </p:spPr>
          <p:txBody>
            <a:bodyPr wrap="none">
              <a:spAutoFit/>
            </a:bodyPr>
            <a:lstStyle/>
            <a:p>
              <a:pPr marL="93663" indent="-93663">
                <a:buFont typeface="Arial" pitchFamily="34" charset="0"/>
                <a:buChar char="•"/>
              </a:pPr>
              <a:r>
                <a:rPr lang="en-US" altLang="ko-KR" sz="1100" b="1" dirty="0" err="1" smtClean="0">
                  <a:latin typeface="Calibri" pitchFamily="34" charset="0"/>
                  <a:cs typeface="Arial" pitchFamily="34" charset="0"/>
                </a:rPr>
                <a:t>Dropsonde</a:t>
              </a:r>
              <a:endParaRPr lang="en-US" altLang="ko-KR" sz="1100" b="1" dirty="0" smtClean="0">
                <a:latin typeface="Calibri" pitchFamily="34" charset="0"/>
                <a:cs typeface="Arial" pitchFamily="34" charset="0"/>
              </a:endParaRPr>
            </a:p>
            <a:p>
              <a:pPr marL="93663" indent="-93663">
                <a:buFont typeface="Arial" pitchFamily="34" charset="0"/>
                <a:buChar char="•"/>
              </a:pPr>
              <a:r>
                <a:rPr lang="en-US" altLang="ko-KR" sz="1100" b="1" dirty="0" smtClean="0">
                  <a:latin typeface="Calibri" pitchFamily="34" charset="0"/>
                  <a:cs typeface="Arial" pitchFamily="34" charset="0"/>
                </a:rPr>
                <a:t>GVR (radiometer)</a:t>
              </a:r>
            </a:p>
            <a:p>
              <a:pPr marL="93663" indent="-93663">
                <a:buFont typeface="Arial" pitchFamily="34" charset="0"/>
                <a:buChar char="•"/>
              </a:pPr>
              <a:r>
                <a:rPr lang="en-US" altLang="ko-KR" sz="1100" b="1" dirty="0" smtClean="0">
                  <a:latin typeface="Calibri" pitchFamily="34" charset="0"/>
                  <a:cs typeface="Arial" pitchFamily="34" charset="0"/>
                </a:rPr>
                <a:t>Cloud particles</a:t>
              </a:r>
            </a:p>
            <a:p>
              <a:pPr marL="93663" indent="-93663">
                <a:buFont typeface="Arial" pitchFamily="34" charset="0"/>
                <a:buChar char="•"/>
              </a:pPr>
              <a:r>
                <a:rPr lang="en-US" altLang="ko-KR" sz="1100" b="1" dirty="0" smtClean="0">
                  <a:latin typeface="Calibri" pitchFamily="34" charset="0"/>
                  <a:cs typeface="Arial" pitchFamily="34" charset="0"/>
                </a:rPr>
                <a:t>Aerosol </a:t>
              </a:r>
            </a:p>
          </p:txBody>
        </p:sp>
        <p:pic>
          <p:nvPicPr>
            <p:cNvPr id="12" name="그림 11" descr="A-Train2013_Web_sm.jpg"/>
            <p:cNvPicPr>
              <a:picLocks noChangeAspect="1"/>
            </p:cNvPicPr>
            <p:nvPr/>
          </p:nvPicPr>
          <p:blipFill>
            <a:blip r:embed="rId5" cstate="print"/>
            <a:stretch>
              <a:fillRect/>
            </a:stretch>
          </p:blipFill>
          <p:spPr>
            <a:xfrm>
              <a:off x="152534" y="935311"/>
              <a:ext cx="1597361" cy="1080120"/>
            </a:xfrm>
            <a:prstGeom prst="rect">
              <a:avLst/>
            </a:prstGeom>
          </p:spPr>
        </p:pic>
        <p:sp>
          <p:nvSpPr>
            <p:cNvPr id="13" name="TextBox 12"/>
            <p:cNvSpPr txBox="1"/>
            <p:nvPr/>
          </p:nvSpPr>
          <p:spPr>
            <a:xfrm>
              <a:off x="690480" y="627534"/>
              <a:ext cx="2081320" cy="307777"/>
            </a:xfrm>
            <a:prstGeom prst="rect">
              <a:avLst/>
            </a:prstGeom>
            <a:noFill/>
          </p:spPr>
          <p:txBody>
            <a:bodyPr wrap="square" rtlCol="0">
              <a:spAutoFit/>
            </a:bodyPr>
            <a:lstStyle/>
            <a:p>
              <a:pPr algn="ctr"/>
              <a:r>
                <a:rPr lang="en-US" altLang="ko-KR" sz="1400" b="1" dirty="0" smtClean="0">
                  <a:solidFill>
                    <a:schemeClr val="bg1"/>
                  </a:solidFill>
                  <a:latin typeface="Calibri" pitchFamily="34" charset="0"/>
                  <a:cs typeface="Arial" pitchFamily="34" charset="0"/>
                </a:rPr>
                <a:t>GEO-LEO Satellites</a:t>
              </a:r>
              <a:endParaRPr lang="ko-KR" altLang="en-US" sz="1400" b="1" dirty="0">
                <a:solidFill>
                  <a:schemeClr val="bg1"/>
                </a:solidFill>
                <a:latin typeface="Calibri" pitchFamily="34" charset="0"/>
                <a:cs typeface="Arial" pitchFamily="34" charset="0"/>
              </a:endParaRPr>
            </a:p>
          </p:txBody>
        </p:sp>
        <p:sp>
          <p:nvSpPr>
            <p:cNvPr id="14" name="직사각형 13"/>
            <p:cNvSpPr/>
            <p:nvPr/>
          </p:nvSpPr>
          <p:spPr>
            <a:xfrm>
              <a:off x="3298955" y="1349223"/>
              <a:ext cx="1057021" cy="769441"/>
            </a:xfrm>
            <a:prstGeom prst="rect">
              <a:avLst/>
            </a:prstGeom>
          </p:spPr>
          <p:txBody>
            <a:bodyPr wrap="none">
              <a:spAutoFit/>
            </a:bodyPr>
            <a:lstStyle/>
            <a:p>
              <a:pPr marL="93663" indent="-93663">
                <a:buFont typeface="Arial" pitchFamily="34" charset="0"/>
                <a:buChar char="•"/>
              </a:pPr>
              <a:r>
                <a:rPr lang="en-US" altLang="ko-KR" sz="1100" b="1" dirty="0" smtClean="0">
                  <a:latin typeface="Calibri" pitchFamily="34" charset="0"/>
                  <a:cs typeface="Arial" pitchFamily="34" charset="0"/>
                </a:rPr>
                <a:t>Clouds </a:t>
              </a:r>
            </a:p>
            <a:p>
              <a:pPr marL="93663" indent="-93663">
                <a:buFont typeface="Arial" pitchFamily="34" charset="0"/>
                <a:buChar char="•"/>
              </a:pPr>
              <a:r>
                <a:rPr lang="en-US" altLang="ko-KR" sz="1100" b="1" dirty="0" smtClean="0">
                  <a:latin typeface="Calibri" pitchFamily="34" charset="0"/>
                  <a:cs typeface="Arial" pitchFamily="34" charset="0"/>
                </a:rPr>
                <a:t>Winds</a:t>
              </a:r>
            </a:p>
            <a:p>
              <a:pPr marL="93663" indent="-93663">
                <a:buFont typeface="Arial" pitchFamily="34" charset="0"/>
                <a:buChar char="•"/>
              </a:pPr>
              <a:r>
                <a:rPr lang="en-US" altLang="ko-KR" sz="1100" b="1" dirty="0" smtClean="0">
                  <a:latin typeface="Calibri" pitchFamily="34" charset="0"/>
                  <a:cs typeface="Arial" pitchFamily="34" charset="0"/>
                </a:rPr>
                <a:t>Rain rate</a:t>
              </a:r>
            </a:p>
            <a:p>
              <a:pPr marL="93663" indent="-93663">
                <a:buFont typeface="Arial" pitchFamily="34" charset="0"/>
                <a:buChar char="•"/>
              </a:pPr>
              <a:r>
                <a:rPr lang="en-US" altLang="ko-KR" sz="1100" b="1" dirty="0" smtClean="0">
                  <a:latin typeface="Calibri" pitchFamily="34" charset="0"/>
                  <a:cs typeface="Arial" pitchFamily="34" charset="0"/>
                </a:rPr>
                <a:t>Aerosol/Dust</a:t>
              </a:r>
            </a:p>
          </p:txBody>
        </p:sp>
        <p:sp>
          <p:nvSpPr>
            <p:cNvPr id="15" name="직사각형 14"/>
            <p:cNvSpPr/>
            <p:nvPr/>
          </p:nvSpPr>
          <p:spPr>
            <a:xfrm>
              <a:off x="4916731" y="1675905"/>
              <a:ext cx="968855" cy="430887"/>
            </a:xfrm>
            <a:prstGeom prst="rect">
              <a:avLst/>
            </a:prstGeom>
          </p:spPr>
          <p:txBody>
            <a:bodyPr wrap="none">
              <a:spAutoFit/>
            </a:bodyPr>
            <a:lstStyle/>
            <a:p>
              <a:pPr marL="93663" indent="-93663">
                <a:buFont typeface="Arial" pitchFamily="34" charset="0"/>
                <a:buChar char="•"/>
              </a:pPr>
              <a:r>
                <a:rPr lang="en-US" altLang="ko-KR" sz="1100" b="1" dirty="0" smtClean="0">
                  <a:latin typeface="Calibri" pitchFamily="34" charset="0"/>
                  <a:cs typeface="Arial" pitchFamily="34" charset="0"/>
                </a:rPr>
                <a:t>SST</a:t>
              </a:r>
            </a:p>
            <a:p>
              <a:pPr marL="93663" indent="-93663">
                <a:buFont typeface="Arial" pitchFamily="34" charset="0"/>
                <a:buChar char="•"/>
              </a:pPr>
              <a:r>
                <a:rPr lang="en-US" altLang="ko-KR" sz="1100" b="1" dirty="0" smtClean="0">
                  <a:latin typeface="Calibri" pitchFamily="34" charset="0"/>
                  <a:cs typeface="Arial" pitchFamily="34" charset="0"/>
                </a:rPr>
                <a:t>T, q profiles</a:t>
              </a:r>
            </a:p>
          </p:txBody>
        </p:sp>
        <p:pic>
          <p:nvPicPr>
            <p:cNvPr id="16" name="그림 15" descr="Ground_GNSS_한반도.png"/>
            <p:cNvPicPr>
              <a:picLocks noChangeAspect="1"/>
            </p:cNvPicPr>
            <p:nvPr/>
          </p:nvPicPr>
          <p:blipFill>
            <a:blip r:embed="rId6" cstate="print"/>
            <a:srcRect l="13159" r="22051" b="6286"/>
            <a:stretch>
              <a:fillRect/>
            </a:stretch>
          </p:blipFill>
          <p:spPr>
            <a:xfrm>
              <a:off x="1968488" y="3363838"/>
              <a:ext cx="1469615" cy="1482620"/>
            </a:xfrm>
            <a:prstGeom prst="rect">
              <a:avLst/>
            </a:prstGeom>
          </p:spPr>
        </p:pic>
        <p:sp>
          <p:nvSpPr>
            <p:cNvPr id="17" name="직사각형 16"/>
            <p:cNvSpPr/>
            <p:nvPr/>
          </p:nvSpPr>
          <p:spPr>
            <a:xfrm>
              <a:off x="1979712" y="3363838"/>
              <a:ext cx="1296144" cy="461665"/>
            </a:xfrm>
            <a:prstGeom prst="rect">
              <a:avLst/>
            </a:prstGeom>
          </p:spPr>
          <p:txBody>
            <a:bodyPr wrap="square">
              <a:spAutoFit/>
            </a:bodyPr>
            <a:lstStyle/>
            <a:p>
              <a:r>
                <a:rPr lang="en-US" altLang="ko-KR" sz="1200" b="1" dirty="0" smtClean="0">
                  <a:solidFill>
                    <a:schemeClr val="tx2"/>
                  </a:solidFill>
                  <a:latin typeface="Calibri" pitchFamily="34" charset="0"/>
                  <a:cs typeface="Arial" pitchFamily="34" charset="0"/>
                </a:rPr>
                <a:t>Ground GNSS   </a:t>
              </a:r>
            </a:p>
            <a:p>
              <a:r>
                <a:rPr lang="en-US" altLang="ko-KR" sz="1200" b="1" dirty="0" smtClean="0">
                  <a:solidFill>
                    <a:schemeClr val="tx2"/>
                  </a:solidFill>
                  <a:latin typeface="Calibri" pitchFamily="34" charset="0"/>
                  <a:cs typeface="Arial" pitchFamily="34" charset="0"/>
                </a:rPr>
                <a:t>Network</a:t>
              </a:r>
            </a:p>
          </p:txBody>
        </p:sp>
        <p:sp>
          <p:nvSpPr>
            <p:cNvPr id="18" name="직사각형 17"/>
            <p:cNvSpPr/>
            <p:nvPr/>
          </p:nvSpPr>
          <p:spPr>
            <a:xfrm>
              <a:off x="152533" y="2155989"/>
              <a:ext cx="2619267" cy="30368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b="1">
                <a:latin typeface="Calibri" pitchFamily="34" charset="0"/>
                <a:cs typeface="Arial" pitchFamily="34" charset="0"/>
              </a:endParaRPr>
            </a:p>
          </p:txBody>
        </p:sp>
        <p:sp>
          <p:nvSpPr>
            <p:cNvPr id="19" name="직사각형 18"/>
            <p:cNvSpPr/>
            <p:nvPr/>
          </p:nvSpPr>
          <p:spPr>
            <a:xfrm>
              <a:off x="707085" y="2149183"/>
              <a:ext cx="1529201" cy="307777"/>
            </a:xfrm>
            <a:prstGeom prst="rect">
              <a:avLst/>
            </a:prstGeom>
          </p:spPr>
          <p:txBody>
            <a:bodyPr wrap="none">
              <a:spAutoFit/>
            </a:bodyPr>
            <a:lstStyle/>
            <a:p>
              <a:pPr marL="93663" indent="-93663"/>
              <a:r>
                <a:rPr lang="en-US" altLang="ko-KR" sz="1400" b="1" dirty="0" smtClean="0">
                  <a:solidFill>
                    <a:schemeClr val="bg1"/>
                  </a:solidFill>
                  <a:latin typeface="Calibri" pitchFamily="34" charset="0"/>
                  <a:cs typeface="Arial" pitchFamily="34" charset="0"/>
                </a:rPr>
                <a:t>Research Airplane</a:t>
              </a:r>
            </a:p>
          </p:txBody>
        </p:sp>
        <p:sp>
          <p:nvSpPr>
            <p:cNvPr id="20" name="직사각형 19"/>
            <p:cNvSpPr/>
            <p:nvPr/>
          </p:nvSpPr>
          <p:spPr>
            <a:xfrm>
              <a:off x="4129605" y="674365"/>
              <a:ext cx="1872209" cy="303684"/>
            </a:xfrm>
            <a:prstGeom prst="rect">
              <a:avLst/>
            </a:prstGeom>
            <a:solidFill>
              <a:srgbClr val="0070C0">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b="1">
                <a:latin typeface="Calibri" pitchFamily="34" charset="0"/>
                <a:cs typeface="Arial" pitchFamily="34" charset="0"/>
              </a:endParaRPr>
            </a:p>
          </p:txBody>
        </p:sp>
        <p:sp>
          <p:nvSpPr>
            <p:cNvPr id="21" name="직사각형 20"/>
            <p:cNvSpPr/>
            <p:nvPr/>
          </p:nvSpPr>
          <p:spPr>
            <a:xfrm>
              <a:off x="4355976" y="670272"/>
              <a:ext cx="1361270" cy="307777"/>
            </a:xfrm>
            <a:prstGeom prst="rect">
              <a:avLst/>
            </a:prstGeom>
          </p:spPr>
          <p:txBody>
            <a:bodyPr wrap="none">
              <a:spAutoFit/>
            </a:bodyPr>
            <a:lstStyle/>
            <a:p>
              <a:pPr marL="93663" indent="-93663"/>
              <a:r>
                <a:rPr lang="en-US" altLang="ko-KR" sz="1400" b="1" dirty="0" smtClean="0">
                  <a:solidFill>
                    <a:schemeClr val="bg1"/>
                  </a:solidFill>
                  <a:latin typeface="Calibri" pitchFamily="34" charset="0"/>
                  <a:cs typeface="Arial" pitchFamily="34" charset="0"/>
                </a:rPr>
                <a:t>Research Vessel</a:t>
              </a:r>
            </a:p>
          </p:txBody>
        </p:sp>
        <p:sp>
          <p:nvSpPr>
            <p:cNvPr id="23" name="TextBox 22"/>
            <p:cNvSpPr txBox="1"/>
            <p:nvPr/>
          </p:nvSpPr>
          <p:spPr>
            <a:xfrm>
              <a:off x="1948254" y="4632406"/>
              <a:ext cx="576064" cy="246221"/>
            </a:xfrm>
            <a:prstGeom prst="rect">
              <a:avLst/>
            </a:prstGeom>
            <a:noFill/>
          </p:spPr>
          <p:txBody>
            <a:bodyPr wrap="square" rtlCol="0">
              <a:spAutoFit/>
            </a:bodyPr>
            <a:lstStyle/>
            <a:p>
              <a:pPr marL="85725" indent="-85725">
                <a:buFont typeface="Arial" pitchFamily="34" charset="0"/>
                <a:buChar char="•"/>
              </a:pPr>
              <a:r>
                <a:rPr lang="en-US" altLang="ko-KR" sz="1000" b="1" dirty="0" smtClean="0">
                  <a:latin typeface="Calibri" pitchFamily="34" charset="0"/>
                  <a:cs typeface="Arial" pitchFamily="34" charset="0"/>
                </a:rPr>
                <a:t>TPW</a:t>
              </a:r>
              <a:endParaRPr lang="ko-KR" altLang="en-US" sz="1000" b="1" dirty="0">
                <a:latin typeface="Calibri" pitchFamily="34" charset="0"/>
                <a:cs typeface="Arial" pitchFamily="34" charset="0"/>
              </a:endParaRPr>
            </a:p>
          </p:txBody>
        </p:sp>
        <p:pic>
          <p:nvPicPr>
            <p:cNvPr id="24"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695575" y="935311"/>
              <a:ext cx="1647318" cy="10801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5" name="그룹 24"/>
            <p:cNvGrpSpPr/>
            <p:nvPr/>
          </p:nvGrpSpPr>
          <p:grpSpPr>
            <a:xfrm>
              <a:off x="6025649" y="656311"/>
              <a:ext cx="3082855" cy="3355599"/>
              <a:chOff x="5580112" y="712799"/>
              <a:chExt cx="3082855" cy="3355599"/>
            </a:xfrm>
          </p:grpSpPr>
          <p:grpSp>
            <p:nvGrpSpPr>
              <p:cNvPr id="26" name="그룹 25"/>
              <p:cNvGrpSpPr/>
              <p:nvPr/>
            </p:nvGrpSpPr>
            <p:grpSpPr>
              <a:xfrm>
                <a:off x="5580112" y="712799"/>
                <a:ext cx="3082855" cy="3355599"/>
                <a:chOff x="5389832" y="1600400"/>
                <a:chExt cx="3082855" cy="3355599"/>
              </a:xfrm>
            </p:grpSpPr>
            <p:pic>
              <p:nvPicPr>
                <p:cNvPr id="29" name="Picture 6"/>
                <p:cNvPicPr>
                  <a:picLocks noChangeAspect="1" noChangeArrowheads="1"/>
                </p:cNvPicPr>
                <p:nvPr/>
              </p:nvPicPr>
              <p:blipFill>
                <a:blip r:embed="rId8" cstate="print"/>
                <a:srcRect l="9192" t="13217" r="35238" b="5875"/>
                <a:stretch>
                  <a:fillRect/>
                </a:stretch>
              </p:blipFill>
              <p:spPr bwMode="auto">
                <a:xfrm>
                  <a:off x="5389832" y="1600400"/>
                  <a:ext cx="3082855" cy="3355599"/>
                </a:xfrm>
                <a:prstGeom prst="rect">
                  <a:avLst/>
                </a:prstGeom>
                <a:noFill/>
                <a:ln>
                  <a:noFill/>
                </a:ln>
              </p:spPr>
            </p:pic>
            <p:sp>
              <p:nvSpPr>
                <p:cNvPr id="30" name="직사각형 29"/>
                <p:cNvSpPr/>
                <p:nvPr/>
              </p:nvSpPr>
              <p:spPr>
                <a:xfrm>
                  <a:off x="6770234" y="3465446"/>
                  <a:ext cx="108000" cy="10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b="1">
                    <a:latin typeface="Calibri" pitchFamily="34" charset="0"/>
                    <a:cs typeface="Arial" pitchFamily="34" charset="0"/>
                  </a:endParaRPr>
                </a:p>
              </p:txBody>
            </p:sp>
            <p:sp>
              <p:nvSpPr>
                <p:cNvPr id="31" name="직사각형 30"/>
                <p:cNvSpPr/>
                <p:nvPr/>
              </p:nvSpPr>
              <p:spPr>
                <a:xfrm>
                  <a:off x="6803208" y="4113088"/>
                  <a:ext cx="108000" cy="10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b="1">
                    <a:latin typeface="Calibri" pitchFamily="34" charset="0"/>
                    <a:cs typeface="Arial" pitchFamily="34" charset="0"/>
                  </a:endParaRPr>
                </a:p>
              </p:txBody>
            </p:sp>
            <p:sp>
              <p:nvSpPr>
                <p:cNvPr id="32" name="직사각형 31"/>
                <p:cNvSpPr/>
                <p:nvPr/>
              </p:nvSpPr>
              <p:spPr>
                <a:xfrm>
                  <a:off x="7263078" y="3128350"/>
                  <a:ext cx="108000" cy="10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b="1">
                    <a:latin typeface="Calibri" pitchFamily="34" charset="0"/>
                    <a:cs typeface="Arial" pitchFamily="34" charset="0"/>
                  </a:endParaRPr>
                </a:p>
              </p:txBody>
            </p:sp>
            <p:sp>
              <p:nvSpPr>
                <p:cNvPr id="33" name="직사각형 32"/>
                <p:cNvSpPr/>
                <p:nvPr/>
              </p:nvSpPr>
              <p:spPr>
                <a:xfrm>
                  <a:off x="5389832" y="1600400"/>
                  <a:ext cx="3082855" cy="303684"/>
                </a:xfrm>
                <a:prstGeom prst="rect">
                  <a:avLst/>
                </a:prstGeom>
                <a:solidFill>
                  <a:srgbClr val="0070C0">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b="1">
                    <a:latin typeface="Calibri" pitchFamily="34" charset="0"/>
                    <a:cs typeface="Arial" pitchFamily="34" charset="0"/>
                  </a:endParaRPr>
                </a:p>
              </p:txBody>
            </p:sp>
            <p:sp>
              <p:nvSpPr>
                <p:cNvPr id="34" name="TextBox 33"/>
                <p:cNvSpPr txBox="1"/>
                <p:nvPr/>
              </p:nvSpPr>
              <p:spPr>
                <a:xfrm>
                  <a:off x="5789286" y="1627887"/>
                  <a:ext cx="2290434" cy="307777"/>
                </a:xfrm>
                <a:prstGeom prst="rect">
                  <a:avLst/>
                </a:prstGeom>
                <a:noFill/>
              </p:spPr>
              <p:txBody>
                <a:bodyPr wrap="none" rtlCol="0">
                  <a:spAutoFit/>
                </a:bodyPr>
                <a:lstStyle/>
                <a:p>
                  <a:pPr algn="ctr"/>
                  <a:r>
                    <a:rPr lang="en-US" altLang="ko-KR" sz="1400" b="1" dirty="0" smtClean="0">
                      <a:solidFill>
                        <a:schemeClr val="bg1"/>
                      </a:solidFill>
                      <a:latin typeface="Calibri" pitchFamily="34" charset="0"/>
                      <a:cs typeface="Arial" pitchFamily="34" charset="0"/>
                    </a:rPr>
                    <a:t>KMA’s Observation Network</a:t>
                  </a:r>
                </a:p>
              </p:txBody>
            </p:sp>
          </p:grpSp>
          <p:sp>
            <p:nvSpPr>
              <p:cNvPr id="27" name="직사각형 26"/>
              <p:cNvSpPr/>
              <p:nvPr/>
            </p:nvSpPr>
            <p:spPr>
              <a:xfrm>
                <a:off x="5716036" y="3126053"/>
                <a:ext cx="72000" cy="72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b="1">
                  <a:latin typeface="Calibri" pitchFamily="34" charset="0"/>
                  <a:cs typeface="Arial" pitchFamily="34" charset="0"/>
                </a:endParaRPr>
              </a:p>
            </p:txBody>
          </p:sp>
          <p:sp>
            <p:nvSpPr>
              <p:cNvPr id="28" name="TextBox 27"/>
              <p:cNvSpPr txBox="1"/>
              <p:nvPr/>
            </p:nvSpPr>
            <p:spPr>
              <a:xfrm>
                <a:off x="5779952" y="3054619"/>
                <a:ext cx="1008112" cy="276999"/>
              </a:xfrm>
              <a:prstGeom prst="rect">
                <a:avLst/>
              </a:prstGeom>
              <a:noFill/>
            </p:spPr>
            <p:txBody>
              <a:bodyPr wrap="square" rtlCol="0">
                <a:spAutoFit/>
              </a:bodyPr>
              <a:lstStyle/>
              <a:p>
                <a:r>
                  <a:rPr lang="en-US" altLang="ko-KR" sz="600" b="1" dirty="0" smtClean="0">
                    <a:latin typeface="Calibri" pitchFamily="34" charset="0"/>
                  </a:rPr>
                  <a:t>KMA Ground Reference Observatory</a:t>
                </a:r>
                <a:endParaRPr lang="ko-KR" altLang="en-US" sz="600" b="1" dirty="0">
                  <a:latin typeface="Calibri" pitchFamily="34" charset="0"/>
                </a:endParaRPr>
              </a:p>
            </p:txBody>
          </p:sp>
        </p:grpSp>
        <p:sp>
          <p:nvSpPr>
            <p:cNvPr id="35" name="TextBox 34"/>
            <p:cNvSpPr txBox="1"/>
            <p:nvPr/>
          </p:nvSpPr>
          <p:spPr>
            <a:xfrm>
              <a:off x="6807188" y="3975760"/>
              <a:ext cx="2336812" cy="900246"/>
            </a:xfrm>
            <a:prstGeom prst="rect">
              <a:avLst/>
            </a:prstGeom>
            <a:noFill/>
          </p:spPr>
          <p:txBody>
            <a:bodyPr wrap="square" rtlCol="0">
              <a:spAutoFit/>
            </a:bodyPr>
            <a:lstStyle/>
            <a:p>
              <a:pPr marL="177800" indent="-177800">
                <a:buFont typeface="Arial" pitchFamily="34" charset="0"/>
                <a:buChar char="•"/>
              </a:pPr>
              <a:r>
                <a:rPr lang="en-US" altLang="ko-KR" sz="1050" b="1" dirty="0" smtClean="0">
                  <a:latin typeface="Calibri" pitchFamily="34" charset="0"/>
                  <a:cs typeface="Arial" pitchFamily="34" charset="0"/>
                </a:rPr>
                <a:t>Automatic Weather Stations</a:t>
              </a:r>
            </a:p>
            <a:p>
              <a:pPr marL="177800" indent="-177800">
                <a:buFont typeface="Arial" pitchFamily="34" charset="0"/>
                <a:buChar char="•"/>
              </a:pPr>
              <a:r>
                <a:rPr lang="en-US" altLang="ko-KR" sz="1050" b="1" dirty="0" err="1" smtClean="0">
                  <a:latin typeface="Calibri" pitchFamily="34" charset="0"/>
                  <a:cs typeface="Arial" pitchFamily="34" charset="0"/>
                </a:rPr>
                <a:t>Radiosonde</a:t>
              </a:r>
              <a:r>
                <a:rPr lang="en-US" altLang="ko-KR" sz="1050" b="1" dirty="0" smtClean="0">
                  <a:latin typeface="Calibri" pitchFamily="34" charset="0"/>
                  <a:cs typeface="Arial" pitchFamily="34" charset="0"/>
                </a:rPr>
                <a:t> stations</a:t>
              </a:r>
            </a:p>
            <a:p>
              <a:pPr marL="177800" indent="-177800">
                <a:buFont typeface="Arial" pitchFamily="34" charset="0"/>
                <a:buChar char="•"/>
              </a:pPr>
              <a:r>
                <a:rPr lang="en-US" altLang="ko-KR" sz="1050" b="1" dirty="0" smtClean="0">
                  <a:latin typeface="Calibri" pitchFamily="34" charset="0"/>
                  <a:cs typeface="Arial" pitchFamily="34" charset="0"/>
                </a:rPr>
                <a:t>Buoy stations </a:t>
              </a:r>
            </a:p>
            <a:p>
              <a:pPr marL="177800" indent="-177800">
                <a:buFont typeface="Arial" pitchFamily="34" charset="0"/>
                <a:buChar char="•"/>
              </a:pPr>
              <a:r>
                <a:rPr lang="en-US" altLang="ko-KR" sz="1050" b="1" dirty="0" smtClean="0">
                  <a:latin typeface="Calibri" pitchFamily="34" charset="0"/>
                  <a:cs typeface="Arial" pitchFamily="34" charset="0"/>
                </a:rPr>
                <a:t>Aerosol and Ozone monitoring</a:t>
              </a:r>
            </a:p>
            <a:p>
              <a:pPr marL="177800" indent="-177800">
                <a:buFont typeface="Arial" pitchFamily="34" charset="0"/>
                <a:buChar char="•"/>
              </a:pPr>
              <a:r>
                <a:rPr lang="en-US" altLang="ko-KR" sz="1050" b="1" dirty="0" smtClean="0">
                  <a:latin typeface="Calibri" pitchFamily="34" charset="0"/>
                  <a:cs typeface="Arial" pitchFamily="34" charset="0"/>
                </a:rPr>
                <a:t>Lightning network</a:t>
              </a:r>
              <a:endParaRPr lang="ko-KR" altLang="en-US" sz="1050" b="1" dirty="0">
                <a:latin typeface="Calibri" pitchFamily="34" charset="0"/>
                <a:cs typeface="Arial" pitchFamily="34" charset="0"/>
              </a:endParaRPr>
            </a:p>
          </p:txBody>
        </p:sp>
        <p:grpSp>
          <p:nvGrpSpPr>
            <p:cNvPr id="36" name="그룹 35"/>
            <p:cNvGrpSpPr/>
            <p:nvPr/>
          </p:nvGrpSpPr>
          <p:grpSpPr>
            <a:xfrm>
              <a:off x="3396999" y="2140242"/>
              <a:ext cx="2604815" cy="1732007"/>
              <a:chOff x="4417198" y="4482847"/>
              <a:chExt cx="3388811" cy="2149402"/>
            </a:xfrm>
          </p:grpSpPr>
          <p:pic>
            <p:nvPicPr>
              <p:cNvPr id="37" name="그림 36"/>
              <p:cNvPicPr>
                <a:picLocks noChangeAspect="1"/>
              </p:cNvPicPr>
              <p:nvPr/>
            </p:nvPicPr>
            <p:blipFill rotWithShape="1">
              <a:blip r:embed="rId9" cstate="print">
                <a:extLst>
                  <a:ext uri="{28A0092B-C50C-407E-A947-70E740481C1C}">
                    <a14:useLocalDpi xmlns:a14="http://schemas.microsoft.com/office/drawing/2010/main" val="0"/>
                  </a:ext>
                </a:extLst>
              </a:blip>
              <a:srcRect l="5708" t="11069" r="6188" b="51195"/>
              <a:stretch/>
            </p:blipFill>
            <p:spPr>
              <a:xfrm>
                <a:off x="4417198" y="4789882"/>
                <a:ext cx="3388811" cy="1842367"/>
              </a:xfrm>
              <a:prstGeom prst="rect">
                <a:avLst/>
              </a:prstGeom>
            </p:spPr>
          </p:pic>
          <p:sp>
            <p:nvSpPr>
              <p:cNvPr id="38" name="직사각형 37"/>
              <p:cNvSpPr/>
              <p:nvPr/>
            </p:nvSpPr>
            <p:spPr>
              <a:xfrm>
                <a:off x="4417198" y="4489653"/>
                <a:ext cx="3388811" cy="30368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b="1">
                  <a:latin typeface="Calibri" pitchFamily="34" charset="0"/>
                  <a:cs typeface="Arial" pitchFamily="34" charset="0"/>
                </a:endParaRPr>
              </a:p>
            </p:txBody>
          </p:sp>
          <p:sp>
            <p:nvSpPr>
              <p:cNvPr id="39" name="직사각형 38"/>
              <p:cNvSpPr/>
              <p:nvPr/>
            </p:nvSpPr>
            <p:spPr>
              <a:xfrm>
                <a:off x="4875955" y="4482847"/>
                <a:ext cx="2467063" cy="381948"/>
              </a:xfrm>
              <a:prstGeom prst="rect">
                <a:avLst/>
              </a:prstGeom>
            </p:spPr>
            <p:txBody>
              <a:bodyPr wrap="square">
                <a:spAutoFit/>
              </a:bodyPr>
              <a:lstStyle/>
              <a:p>
                <a:pPr marL="93663" indent="-93663" algn="ctr"/>
                <a:r>
                  <a:rPr lang="en-US" altLang="ko-KR" sz="1400" b="1" dirty="0" smtClean="0">
                    <a:solidFill>
                      <a:schemeClr val="bg1"/>
                    </a:solidFill>
                    <a:latin typeface="Calibri" pitchFamily="34" charset="0"/>
                    <a:cs typeface="Arial" pitchFamily="34" charset="0"/>
                  </a:rPr>
                  <a:t>KMA GAW Stations</a:t>
                </a:r>
              </a:p>
            </p:txBody>
          </p:sp>
        </p:grpSp>
        <p:sp>
          <p:nvSpPr>
            <p:cNvPr id="40" name="직사각형 39"/>
            <p:cNvSpPr/>
            <p:nvPr/>
          </p:nvSpPr>
          <p:spPr>
            <a:xfrm>
              <a:off x="4177338" y="3831123"/>
              <a:ext cx="1824476" cy="938719"/>
            </a:xfrm>
            <a:prstGeom prst="rect">
              <a:avLst/>
            </a:prstGeom>
          </p:spPr>
          <p:txBody>
            <a:bodyPr wrap="square">
              <a:spAutoFit/>
            </a:bodyPr>
            <a:lstStyle/>
            <a:p>
              <a:pPr marL="93663" indent="-93663">
                <a:buFont typeface="Arial" pitchFamily="34" charset="0"/>
                <a:buChar char="•"/>
              </a:pPr>
              <a:r>
                <a:rPr lang="en-US" altLang="ko-KR" sz="1100" b="1" dirty="0" smtClean="0">
                  <a:solidFill>
                    <a:srgbClr val="030CBD"/>
                  </a:solidFill>
                  <a:latin typeface="Calibri" panose="020F0502020204030204" pitchFamily="34" charset="0"/>
                  <a:cs typeface="Calibri" panose="020F0502020204030204" pitchFamily="34" charset="0"/>
                </a:rPr>
                <a:t>Aerosols</a:t>
              </a:r>
              <a:endParaRPr lang="ko-KR" altLang="en-US" sz="1100" b="1" dirty="0" smtClean="0">
                <a:solidFill>
                  <a:srgbClr val="030CBD"/>
                </a:solidFill>
                <a:latin typeface="Calibri" panose="020F0502020204030204" pitchFamily="34" charset="0"/>
                <a:cs typeface="Calibri" panose="020F0502020204030204" pitchFamily="34" charset="0"/>
              </a:endParaRPr>
            </a:p>
            <a:p>
              <a:pPr marL="93663" indent="-93663">
                <a:buFont typeface="Arial" pitchFamily="34" charset="0"/>
                <a:buChar char="•"/>
              </a:pPr>
              <a:r>
                <a:rPr lang="en-US" altLang="ko-KR" sz="1100" b="1" dirty="0" smtClean="0">
                  <a:latin typeface="Calibri" panose="020F0502020204030204" pitchFamily="34" charset="0"/>
                  <a:cs typeface="Calibri" panose="020F0502020204030204" pitchFamily="34" charset="0"/>
                </a:rPr>
                <a:t>Greenhouse Gases</a:t>
              </a:r>
            </a:p>
            <a:p>
              <a:pPr marL="93663" indent="-93663">
                <a:buFont typeface="Arial" pitchFamily="34" charset="0"/>
                <a:buChar char="•"/>
              </a:pPr>
              <a:r>
                <a:rPr lang="en-US" altLang="ko-KR" sz="1100" b="1" dirty="0" smtClean="0">
                  <a:latin typeface="Calibri" panose="020F0502020204030204" pitchFamily="34" charset="0"/>
                  <a:cs typeface="Calibri" panose="020F0502020204030204" pitchFamily="34" charset="0"/>
                </a:rPr>
                <a:t>Precipitation Chemistry</a:t>
              </a:r>
            </a:p>
            <a:p>
              <a:pPr marL="93663" indent="-93663">
                <a:buFont typeface="Arial" pitchFamily="34" charset="0"/>
                <a:buChar char="•"/>
              </a:pPr>
              <a:r>
                <a:rPr lang="en-US" altLang="ko-KR" sz="1100" b="1" dirty="0" smtClean="0">
                  <a:latin typeface="Calibri" panose="020F0502020204030204" pitchFamily="34" charset="0"/>
                  <a:cs typeface="Calibri" panose="020F0502020204030204" pitchFamily="34" charset="0"/>
                </a:rPr>
                <a:t>Atmospheric Radiation</a:t>
              </a:r>
            </a:p>
            <a:p>
              <a:pPr marL="93663" indent="-93663">
                <a:buFont typeface="Arial" pitchFamily="34" charset="0"/>
                <a:buChar char="•"/>
              </a:pPr>
              <a:r>
                <a:rPr lang="en-US" altLang="ko-KR" sz="1100" b="1" dirty="0" smtClean="0">
                  <a:latin typeface="Calibri" panose="020F0502020204030204" pitchFamily="34" charset="0"/>
                  <a:cs typeface="Calibri" panose="020F0502020204030204" pitchFamily="34" charset="0"/>
                </a:rPr>
                <a:t>Stratospheric Ozone &amp; UV</a:t>
              </a:r>
            </a:p>
          </p:txBody>
        </p:sp>
      </p:grpSp>
    </p:spTree>
    <p:extLst>
      <p:ext uri="{BB962C8B-B14F-4D97-AF65-F5344CB8AC3E}">
        <p14:creationId xmlns:p14="http://schemas.microsoft.com/office/powerpoint/2010/main" val="196494975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5329</TotalTime>
  <Words>1944</Words>
  <Application>Microsoft Office PowerPoint</Application>
  <PresentationFormat>화면 슬라이드 쇼(16:9)</PresentationFormat>
  <Paragraphs>455</Paragraphs>
  <Slides>24</Slides>
  <Notes>8</Notes>
  <HiddenSlides>0</HiddenSlides>
  <MMClips>1</MMClips>
  <ScaleCrop>false</ScaleCrop>
  <HeadingPairs>
    <vt:vector size="4" baseType="variant">
      <vt:variant>
        <vt:lpstr>테마</vt:lpstr>
      </vt:variant>
      <vt:variant>
        <vt:i4>1</vt:i4>
      </vt:variant>
      <vt:variant>
        <vt:lpstr>슬라이드 제목</vt:lpstr>
      </vt:variant>
      <vt:variant>
        <vt:i4>24</vt:i4>
      </vt:variant>
    </vt:vector>
  </HeadingPairs>
  <TitlesOfParts>
    <vt:vector size="25" baseType="lpstr">
      <vt:lpstr>Office 테마</vt:lpstr>
      <vt:lpstr>Introduction to the Service  Plans of  Geo-KOMPSAT-2A  Satellite</vt:lpstr>
      <vt:lpstr>GK-2A/AMI and Level-2+ Products</vt:lpstr>
      <vt:lpstr>PowerPoint 프레젠테이션</vt:lpstr>
      <vt:lpstr>GK-2A, the World’s Next Generation of Geo-Meteo Satellite</vt:lpstr>
      <vt:lpstr>GK-2A AMI</vt:lpstr>
      <vt:lpstr>Observation Area and Schedule</vt:lpstr>
      <vt:lpstr>GK-2A/AMI Level-2 Products </vt:lpstr>
      <vt:lpstr>Pre-launch Status of Algorithms</vt:lpstr>
      <vt:lpstr>Reference Observational Data for Validation</vt:lpstr>
      <vt:lpstr>Cloud Detection</vt:lpstr>
      <vt:lpstr>Atmospheric Profile</vt:lpstr>
      <vt:lpstr>Convective Initiation</vt:lpstr>
      <vt:lpstr>Atmospheric Motion Vectors</vt:lpstr>
      <vt:lpstr>Cloud Analysis</vt:lpstr>
      <vt:lpstr>Application Techniques using AMI Products and Others</vt:lpstr>
      <vt:lpstr>Application: Nowcasting and Typhoon</vt:lpstr>
      <vt:lpstr>Expectation of Rapid Scan Observations</vt:lpstr>
      <vt:lpstr>RGB Imagery</vt:lpstr>
      <vt:lpstr>Enhanced Capabilities from GK-2A/AMI Level-2+ Products</vt:lpstr>
      <vt:lpstr>PowerPoint 프레젠테이션</vt:lpstr>
      <vt:lpstr>Data Service Plan</vt:lpstr>
      <vt:lpstr>Data Service Plan</vt:lpstr>
      <vt:lpstr>Summary</vt:lpstr>
      <vt:lpstr>Thank you!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프레젠테이션</dc:title>
  <dc:creator>USER</dc:creator>
  <cp:lastModifiedBy>USER</cp:lastModifiedBy>
  <cp:revision>185</cp:revision>
  <dcterms:created xsi:type="dcterms:W3CDTF">2018-07-25T01:41:35Z</dcterms:created>
  <dcterms:modified xsi:type="dcterms:W3CDTF">2018-12-18T00:43:19Z</dcterms:modified>
</cp:coreProperties>
</file>